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11.svg"/><Relationship Id="rId1" Type="http://schemas.openxmlformats.org/officeDocument/2006/relationships/image" Target="../media/image2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8.svg"/><Relationship Id="rId4" Type="http://schemas.openxmlformats.org/officeDocument/2006/relationships/image" Target="../media/image13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11.svg"/><Relationship Id="rId1" Type="http://schemas.openxmlformats.org/officeDocument/2006/relationships/image" Target="../media/image2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8.svg"/><Relationship Id="rId4" Type="http://schemas.openxmlformats.org/officeDocument/2006/relationships/image" Target="../media/image13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A7AF13-C9C8-47AC-8110-89E952C56A6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8210DC2-0B73-4753-BD0D-791307E42C21}">
      <dgm:prSet/>
      <dgm:spPr/>
      <dgm:t>
        <a:bodyPr/>
        <a:lstStyle/>
        <a:p>
          <a:pPr>
            <a:defRPr cap="all"/>
          </a:pPr>
          <a:r>
            <a:rPr lang="en-US"/>
            <a:t>This project was mainly based off some of the information gathered from my Project 1.</a:t>
          </a:r>
        </a:p>
      </dgm:t>
    </dgm:pt>
    <dgm:pt modelId="{4459054D-CF09-4CED-B05F-07A26DA1E54F}" type="parTrans" cxnId="{AE5999C0-8716-42F1-A839-D477AA4238BA}">
      <dgm:prSet/>
      <dgm:spPr/>
      <dgm:t>
        <a:bodyPr/>
        <a:lstStyle/>
        <a:p>
          <a:endParaRPr lang="en-US"/>
        </a:p>
      </dgm:t>
    </dgm:pt>
    <dgm:pt modelId="{599E20A0-3B31-4FB7-812E-3AA940337EDA}" type="sibTrans" cxnId="{AE5999C0-8716-42F1-A839-D477AA4238BA}">
      <dgm:prSet/>
      <dgm:spPr/>
      <dgm:t>
        <a:bodyPr/>
        <a:lstStyle/>
        <a:p>
          <a:endParaRPr lang="en-US"/>
        </a:p>
      </dgm:t>
    </dgm:pt>
    <dgm:pt modelId="{84CD57E6-CA97-4DDC-8649-AAB8DAF52711}">
      <dgm:prSet/>
      <dgm:spPr/>
      <dgm:t>
        <a:bodyPr/>
        <a:lstStyle/>
        <a:p>
          <a:pPr>
            <a:defRPr cap="all"/>
          </a:pPr>
          <a:r>
            <a:rPr lang="en-US" dirty="0"/>
            <a:t>Due to my passion for video games as a whole and willingness to learn more behind the scenes, I decided to put that idea into mind for my Project 2.</a:t>
          </a:r>
        </a:p>
      </dgm:t>
    </dgm:pt>
    <dgm:pt modelId="{FD11FB35-9FBC-445D-A774-0D4C3AA3BBD6}" type="parTrans" cxnId="{DD27CF14-9CD7-484C-8E09-12091265C4D3}">
      <dgm:prSet/>
      <dgm:spPr/>
      <dgm:t>
        <a:bodyPr/>
        <a:lstStyle/>
        <a:p>
          <a:endParaRPr lang="en-US"/>
        </a:p>
      </dgm:t>
    </dgm:pt>
    <dgm:pt modelId="{39B067E4-C715-4D6D-8AF8-83C5D2877564}" type="sibTrans" cxnId="{DD27CF14-9CD7-484C-8E09-12091265C4D3}">
      <dgm:prSet/>
      <dgm:spPr/>
      <dgm:t>
        <a:bodyPr/>
        <a:lstStyle/>
        <a:p>
          <a:endParaRPr lang="en-US"/>
        </a:p>
      </dgm:t>
    </dgm:pt>
    <dgm:pt modelId="{4CD45352-26F2-4185-B095-BD1FAEB31092}" type="pres">
      <dgm:prSet presAssocID="{94A7AF13-C9C8-47AC-8110-89E952C56A6C}" presName="root" presStyleCnt="0">
        <dgm:presLayoutVars>
          <dgm:dir/>
          <dgm:resizeHandles val="exact"/>
        </dgm:presLayoutVars>
      </dgm:prSet>
      <dgm:spPr/>
    </dgm:pt>
    <dgm:pt modelId="{7B178845-6651-4892-8ED5-4951B55850DC}" type="pres">
      <dgm:prSet presAssocID="{E8210DC2-0B73-4753-BD0D-791307E42C21}" presName="compNode" presStyleCnt="0"/>
      <dgm:spPr/>
    </dgm:pt>
    <dgm:pt modelId="{A37E5B37-1573-41BA-A927-0DA549B6DC6B}" type="pres">
      <dgm:prSet presAssocID="{E8210DC2-0B73-4753-BD0D-791307E42C21}" presName="iconBgRect" presStyleLbl="bgShp" presStyleIdx="0" presStyleCnt="2"/>
      <dgm:spPr/>
    </dgm:pt>
    <dgm:pt modelId="{4A0D603A-AC5D-4960-B65E-5FB848EB5A9A}" type="pres">
      <dgm:prSet presAssocID="{E8210DC2-0B73-4753-BD0D-791307E42C2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E1B91756-B621-4783-9C0D-86058ADE4DA6}" type="pres">
      <dgm:prSet presAssocID="{E8210DC2-0B73-4753-BD0D-791307E42C21}" presName="spaceRect" presStyleCnt="0"/>
      <dgm:spPr/>
    </dgm:pt>
    <dgm:pt modelId="{6938025F-7A78-4038-93B2-A036C8278C6A}" type="pres">
      <dgm:prSet presAssocID="{E8210DC2-0B73-4753-BD0D-791307E42C21}" presName="textRect" presStyleLbl="revTx" presStyleIdx="0" presStyleCnt="2">
        <dgm:presLayoutVars>
          <dgm:chMax val="1"/>
          <dgm:chPref val="1"/>
        </dgm:presLayoutVars>
      </dgm:prSet>
      <dgm:spPr/>
    </dgm:pt>
    <dgm:pt modelId="{0B3D2D08-B91F-4481-BEFE-1F73607CE291}" type="pres">
      <dgm:prSet presAssocID="{599E20A0-3B31-4FB7-812E-3AA940337EDA}" presName="sibTrans" presStyleCnt="0"/>
      <dgm:spPr/>
    </dgm:pt>
    <dgm:pt modelId="{15D09A42-D599-4027-B59D-E399F3011877}" type="pres">
      <dgm:prSet presAssocID="{84CD57E6-CA97-4DDC-8649-AAB8DAF52711}" presName="compNode" presStyleCnt="0"/>
      <dgm:spPr/>
    </dgm:pt>
    <dgm:pt modelId="{A806B0A3-BD4F-458A-B598-A01952B4290A}" type="pres">
      <dgm:prSet presAssocID="{84CD57E6-CA97-4DDC-8649-AAB8DAF52711}" presName="iconBgRect" presStyleLbl="bgShp" presStyleIdx="1" presStyleCnt="2"/>
      <dgm:spPr/>
    </dgm:pt>
    <dgm:pt modelId="{71DAF9F1-364C-4574-B12A-6A82D5AD4143}" type="pres">
      <dgm:prSet presAssocID="{84CD57E6-CA97-4DDC-8649-AAB8DAF5271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D5206F36-48BB-4AC9-9863-728CB5C5B289}" type="pres">
      <dgm:prSet presAssocID="{84CD57E6-CA97-4DDC-8649-AAB8DAF52711}" presName="spaceRect" presStyleCnt="0"/>
      <dgm:spPr/>
    </dgm:pt>
    <dgm:pt modelId="{F15F66D8-4779-4550-900A-8ABE6E1BA429}" type="pres">
      <dgm:prSet presAssocID="{84CD57E6-CA97-4DDC-8649-AAB8DAF5271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D27CF14-9CD7-484C-8E09-12091265C4D3}" srcId="{94A7AF13-C9C8-47AC-8110-89E952C56A6C}" destId="{84CD57E6-CA97-4DDC-8649-AAB8DAF52711}" srcOrd="1" destOrd="0" parTransId="{FD11FB35-9FBC-445D-A774-0D4C3AA3BBD6}" sibTransId="{39B067E4-C715-4D6D-8AF8-83C5D2877564}"/>
    <dgm:cxn modelId="{F3C6D18B-2A3E-41DC-9298-4DE5D901B3BF}" type="presOf" srcId="{84CD57E6-CA97-4DDC-8649-AAB8DAF52711}" destId="{F15F66D8-4779-4550-900A-8ABE6E1BA429}" srcOrd="0" destOrd="0" presId="urn:microsoft.com/office/officeart/2018/5/layout/IconCircleLabelList"/>
    <dgm:cxn modelId="{1ADD10A1-049C-4C1E-A29A-E09C238D2F95}" type="presOf" srcId="{94A7AF13-C9C8-47AC-8110-89E952C56A6C}" destId="{4CD45352-26F2-4185-B095-BD1FAEB31092}" srcOrd="0" destOrd="0" presId="urn:microsoft.com/office/officeart/2018/5/layout/IconCircleLabelList"/>
    <dgm:cxn modelId="{AE5999C0-8716-42F1-A839-D477AA4238BA}" srcId="{94A7AF13-C9C8-47AC-8110-89E952C56A6C}" destId="{E8210DC2-0B73-4753-BD0D-791307E42C21}" srcOrd="0" destOrd="0" parTransId="{4459054D-CF09-4CED-B05F-07A26DA1E54F}" sibTransId="{599E20A0-3B31-4FB7-812E-3AA940337EDA}"/>
    <dgm:cxn modelId="{199DC6FB-AFC9-4360-B185-9E588B35737D}" type="presOf" srcId="{E8210DC2-0B73-4753-BD0D-791307E42C21}" destId="{6938025F-7A78-4038-93B2-A036C8278C6A}" srcOrd="0" destOrd="0" presId="urn:microsoft.com/office/officeart/2018/5/layout/IconCircleLabelList"/>
    <dgm:cxn modelId="{F2437508-EE92-470C-8514-8997296B080C}" type="presParOf" srcId="{4CD45352-26F2-4185-B095-BD1FAEB31092}" destId="{7B178845-6651-4892-8ED5-4951B55850DC}" srcOrd="0" destOrd="0" presId="urn:microsoft.com/office/officeart/2018/5/layout/IconCircleLabelList"/>
    <dgm:cxn modelId="{1EFF8932-D481-40C4-BD23-52CE5C8987BB}" type="presParOf" srcId="{7B178845-6651-4892-8ED5-4951B55850DC}" destId="{A37E5B37-1573-41BA-A927-0DA549B6DC6B}" srcOrd="0" destOrd="0" presId="urn:microsoft.com/office/officeart/2018/5/layout/IconCircleLabelList"/>
    <dgm:cxn modelId="{2540BA13-B04C-41EE-888F-7A719F79187C}" type="presParOf" srcId="{7B178845-6651-4892-8ED5-4951B55850DC}" destId="{4A0D603A-AC5D-4960-B65E-5FB848EB5A9A}" srcOrd="1" destOrd="0" presId="urn:microsoft.com/office/officeart/2018/5/layout/IconCircleLabelList"/>
    <dgm:cxn modelId="{CF2E93F7-02AE-42E5-B8DD-9844E3E4EFED}" type="presParOf" srcId="{7B178845-6651-4892-8ED5-4951B55850DC}" destId="{E1B91756-B621-4783-9C0D-86058ADE4DA6}" srcOrd="2" destOrd="0" presId="urn:microsoft.com/office/officeart/2018/5/layout/IconCircleLabelList"/>
    <dgm:cxn modelId="{6A31A090-914B-4981-9764-FB3F60D126BE}" type="presParOf" srcId="{7B178845-6651-4892-8ED5-4951B55850DC}" destId="{6938025F-7A78-4038-93B2-A036C8278C6A}" srcOrd="3" destOrd="0" presId="urn:microsoft.com/office/officeart/2018/5/layout/IconCircleLabelList"/>
    <dgm:cxn modelId="{937604CC-E917-4274-916A-2EFE2C8294D4}" type="presParOf" srcId="{4CD45352-26F2-4185-B095-BD1FAEB31092}" destId="{0B3D2D08-B91F-4481-BEFE-1F73607CE291}" srcOrd="1" destOrd="0" presId="urn:microsoft.com/office/officeart/2018/5/layout/IconCircleLabelList"/>
    <dgm:cxn modelId="{134BA6DA-19CB-41E9-8E94-2E4EA3EF2788}" type="presParOf" srcId="{4CD45352-26F2-4185-B095-BD1FAEB31092}" destId="{15D09A42-D599-4027-B59D-E399F3011877}" srcOrd="2" destOrd="0" presId="urn:microsoft.com/office/officeart/2018/5/layout/IconCircleLabelList"/>
    <dgm:cxn modelId="{0EDC5E6E-6D6A-4F0F-A302-F6D3F6526C15}" type="presParOf" srcId="{15D09A42-D599-4027-B59D-E399F3011877}" destId="{A806B0A3-BD4F-458A-B598-A01952B4290A}" srcOrd="0" destOrd="0" presId="urn:microsoft.com/office/officeart/2018/5/layout/IconCircleLabelList"/>
    <dgm:cxn modelId="{4D19E295-D3C6-4782-A55C-A5E54A81BF51}" type="presParOf" srcId="{15D09A42-D599-4027-B59D-E399F3011877}" destId="{71DAF9F1-364C-4574-B12A-6A82D5AD4143}" srcOrd="1" destOrd="0" presId="urn:microsoft.com/office/officeart/2018/5/layout/IconCircleLabelList"/>
    <dgm:cxn modelId="{7E138FA5-D387-4FED-9DB9-5EE00DE29DA6}" type="presParOf" srcId="{15D09A42-D599-4027-B59D-E399F3011877}" destId="{D5206F36-48BB-4AC9-9863-728CB5C5B289}" srcOrd="2" destOrd="0" presId="urn:microsoft.com/office/officeart/2018/5/layout/IconCircleLabelList"/>
    <dgm:cxn modelId="{9FC0C272-D557-4D2F-923D-74A076F8D8CB}" type="presParOf" srcId="{15D09A42-D599-4027-B59D-E399F3011877}" destId="{F15F66D8-4779-4550-900A-8ABE6E1BA42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36A9C3-A326-4F0A-8EA1-AA736D28746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6702AB-3105-4DF0-9901-63A4F1EB75C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purpose of this project is to help with the idea of using video games in an educational manner.</a:t>
          </a:r>
        </a:p>
      </dgm:t>
    </dgm:pt>
    <dgm:pt modelId="{4DAF094A-130B-4B89-880C-A17D49D357C3}" type="parTrans" cxnId="{D9E68FF0-482A-4023-A624-CB572DDE8837}">
      <dgm:prSet/>
      <dgm:spPr/>
      <dgm:t>
        <a:bodyPr/>
        <a:lstStyle/>
        <a:p>
          <a:endParaRPr lang="en-US"/>
        </a:p>
      </dgm:t>
    </dgm:pt>
    <dgm:pt modelId="{B068044C-FDA3-4085-96FA-98A13AA00BC2}" type="sibTrans" cxnId="{D9E68FF0-482A-4023-A624-CB572DDE8837}">
      <dgm:prSet/>
      <dgm:spPr/>
      <dgm:t>
        <a:bodyPr/>
        <a:lstStyle/>
        <a:p>
          <a:endParaRPr lang="en-US"/>
        </a:p>
      </dgm:t>
    </dgm:pt>
    <dgm:pt modelId="{6E2E3D2B-CE2F-4D28-951A-BA061DF7701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 learned from other classes on the different types of games, how they can be made and what not to do when making them as well.</a:t>
          </a:r>
        </a:p>
      </dgm:t>
    </dgm:pt>
    <dgm:pt modelId="{5B208CFC-B8B9-47AB-AFC4-B3A83E852A7E}" type="parTrans" cxnId="{38A92B3A-7900-43C7-92C9-716F8E8E9BB1}">
      <dgm:prSet/>
      <dgm:spPr/>
      <dgm:t>
        <a:bodyPr/>
        <a:lstStyle/>
        <a:p>
          <a:endParaRPr lang="en-US"/>
        </a:p>
      </dgm:t>
    </dgm:pt>
    <dgm:pt modelId="{7668A110-3124-46E4-94CD-9B462C926C14}" type="sibTrans" cxnId="{38A92B3A-7900-43C7-92C9-716F8E8E9BB1}">
      <dgm:prSet/>
      <dgm:spPr/>
      <dgm:t>
        <a:bodyPr/>
        <a:lstStyle/>
        <a:p>
          <a:endParaRPr lang="en-US"/>
        </a:p>
      </dgm:t>
    </dgm:pt>
    <dgm:pt modelId="{ADE2CBB0-48D3-4BB2-9840-D74FC684EEC4}" type="pres">
      <dgm:prSet presAssocID="{FA36A9C3-A326-4F0A-8EA1-AA736D287468}" presName="root" presStyleCnt="0">
        <dgm:presLayoutVars>
          <dgm:dir/>
          <dgm:resizeHandles val="exact"/>
        </dgm:presLayoutVars>
      </dgm:prSet>
      <dgm:spPr/>
    </dgm:pt>
    <dgm:pt modelId="{DC69AE13-2587-4A73-ABB9-72EA623A3DBE}" type="pres">
      <dgm:prSet presAssocID="{EF6702AB-3105-4DF0-9901-63A4F1EB75C3}" presName="compNode" presStyleCnt="0"/>
      <dgm:spPr/>
    </dgm:pt>
    <dgm:pt modelId="{293A3199-15A7-4A53-8818-96DBC73A374F}" type="pres">
      <dgm:prSet presAssocID="{EF6702AB-3105-4DF0-9901-63A4F1EB75C3}" presName="iconBgRect" presStyleLbl="bgShp" presStyleIdx="0" presStyleCnt="2"/>
      <dgm:spPr/>
    </dgm:pt>
    <dgm:pt modelId="{208A3C1E-E26F-4CC7-9179-3F71D5E1D8F0}" type="pres">
      <dgm:prSet presAssocID="{EF6702AB-3105-4DF0-9901-63A4F1EB75C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3AAD079A-1918-4CF6-BC40-B96C36A7EA22}" type="pres">
      <dgm:prSet presAssocID="{EF6702AB-3105-4DF0-9901-63A4F1EB75C3}" presName="spaceRect" presStyleCnt="0"/>
      <dgm:spPr/>
    </dgm:pt>
    <dgm:pt modelId="{534F9B36-8944-4A58-BBC5-3B72339A321B}" type="pres">
      <dgm:prSet presAssocID="{EF6702AB-3105-4DF0-9901-63A4F1EB75C3}" presName="textRect" presStyleLbl="revTx" presStyleIdx="0" presStyleCnt="2">
        <dgm:presLayoutVars>
          <dgm:chMax val="1"/>
          <dgm:chPref val="1"/>
        </dgm:presLayoutVars>
      </dgm:prSet>
      <dgm:spPr/>
    </dgm:pt>
    <dgm:pt modelId="{A3ED262D-05AB-4547-B5B1-DFF72672F567}" type="pres">
      <dgm:prSet presAssocID="{B068044C-FDA3-4085-96FA-98A13AA00BC2}" presName="sibTrans" presStyleCnt="0"/>
      <dgm:spPr/>
    </dgm:pt>
    <dgm:pt modelId="{62AA165F-469A-42F9-A4E5-42BB1DC0E4BF}" type="pres">
      <dgm:prSet presAssocID="{6E2E3D2B-CE2F-4D28-951A-BA061DF7701E}" presName="compNode" presStyleCnt="0"/>
      <dgm:spPr/>
    </dgm:pt>
    <dgm:pt modelId="{338EF5E1-7490-4026-8A2C-C007FFD0384F}" type="pres">
      <dgm:prSet presAssocID="{6E2E3D2B-CE2F-4D28-951A-BA061DF7701E}" presName="iconBgRect" presStyleLbl="bgShp" presStyleIdx="1" presStyleCnt="2"/>
      <dgm:spPr/>
    </dgm:pt>
    <dgm:pt modelId="{C4F5DB60-0EF6-4800-AC78-C6255AC25FED}" type="pres">
      <dgm:prSet presAssocID="{6E2E3D2B-CE2F-4D28-951A-BA061DF7701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7EAAA6FF-286F-4681-8F27-19041550D1A6}" type="pres">
      <dgm:prSet presAssocID="{6E2E3D2B-CE2F-4D28-951A-BA061DF7701E}" presName="spaceRect" presStyleCnt="0"/>
      <dgm:spPr/>
    </dgm:pt>
    <dgm:pt modelId="{E5986CD8-AF7A-4359-A4F0-B9BE669C0776}" type="pres">
      <dgm:prSet presAssocID="{6E2E3D2B-CE2F-4D28-951A-BA061DF7701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8D9A305-FC5C-45CD-92AC-00E9E7F01081}" type="presOf" srcId="{EF6702AB-3105-4DF0-9901-63A4F1EB75C3}" destId="{534F9B36-8944-4A58-BBC5-3B72339A321B}" srcOrd="0" destOrd="0" presId="urn:microsoft.com/office/officeart/2018/5/layout/IconCircleLabelList"/>
    <dgm:cxn modelId="{38A92B3A-7900-43C7-92C9-716F8E8E9BB1}" srcId="{FA36A9C3-A326-4F0A-8EA1-AA736D287468}" destId="{6E2E3D2B-CE2F-4D28-951A-BA061DF7701E}" srcOrd="1" destOrd="0" parTransId="{5B208CFC-B8B9-47AB-AFC4-B3A83E852A7E}" sibTransId="{7668A110-3124-46E4-94CD-9B462C926C14}"/>
    <dgm:cxn modelId="{E59E00B1-C8E2-4414-9760-964499EFC712}" type="presOf" srcId="{FA36A9C3-A326-4F0A-8EA1-AA736D287468}" destId="{ADE2CBB0-48D3-4BB2-9840-D74FC684EEC4}" srcOrd="0" destOrd="0" presId="urn:microsoft.com/office/officeart/2018/5/layout/IconCircleLabelList"/>
    <dgm:cxn modelId="{A5753DEA-5940-47FB-AF4C-8E9A83ADFD7A}" type="presOf" srcId="{6E2E3D2B-CE2F-4D28-951A-BA061DF7701E}" destId="{E5986CD8-AF7A-4359-A4F0-B9BE669C0776}" srcOrd="0" destOrd="0" presId="urn:microsoft.com/office/officeart/2018/5/layout/IconCircleLabelList"/>
    <dgm:cxn modelId="{D9E68FF0-482A-4023-A624-CB572DDE8837}" srcId="{FA36A9C3-A326-4F0A-8EA1-AA736D287468}" destId="{EF6702AB-3105-4DF0-9901-63A4F1EB75C3}" srcOrd="0" destOrd="0" parTransId="{4DAF094A-130B-4B89-880C-A17D49D357C3}" sibTransId="{B068044C-FDA3-4085-96FA-98A13AA00BC2}"/>
    <dgm:cxn modelId="{3A357A55-9137-47B8-866F-AC06431642C4}" type="presParOf" srcId="{ADE2CBB0-48D3-4BB2-9840-D74FC684EEC4}" destId="{DC69AE13-2587-4A73-ABB9-72EA623A3DBE}" srcOrd="0" destOrd="0" presId="urn:microsoft.com/office/officeart/2018/5/layout/IconCircleLabelList"/>
    <dgm:cxn modelId="{886E7C62-160C-4172-9446-F68910F88EEA}" type="presParOf" srcId="{DC69AE13-2587-4A73-ABB9-72EA623A3DBE}" destId="{293A3199-15A7-4A53-8818-96DBC73A374F}" srcOrd="0" destOrd="0" presId="urn:microsoft.com/office/officeart/2018/5/layout/IconCircleLabelList"/>
    <dgm:cxn modelId="{9B260D28-A532-43FE-9A72-FB8D1501F718}" type="presParOf" srcId="{DC69AE13-2587-4A73-ABB9-72EA623A3DBE}" destId="{208A3C1E-E26F-4CC7-9179-3F71D5E1D8F0}" srcOrd="1" destOrd="0" presId="urn:microsoft.com/office/officeart/2018/5/layout/IconCircleLabelList"/>
    <dgm:cxn modelId="{64D4795F-BFF1-42A2-B37F-B2B6685C54A4}" type="presParOf" srcId="{DC69AE13-2587-4A73-ABB9-72EA623A3DBE}" destId="{3AAD079A-1918-4CF6-BC40-B96C36A7EA22}" srcOrd="2" destOrd="0" presId="urn:microsoft.com/office/officeart/2018/5/layout/IconCircleLabelList"/>
    <dgm:cxn modelId="{2DB173BB-4387-4B56-A375-C4B1B71C5942}" type="presParOf" srcId="{DC69AE13-2587-4A73-ABB9-72EA623A3DBE}" destId="{534F9B36-8944-4A58-BBC5-3B72339A321B}" srcOrd="3" destOrd="0" presId="urn:microsoft.com/office/officeart/2018/5/layout/IconCircleLabelList"/>
    <dgm:cxn modelId="{D7D5E8F7-CEA1-44F0-AF73-3C7764B1E326}" type="presParOf" srcId="{ADE2CBB0-48D3-4BB2-9840-D74FC684EEC4}" destId="{A3ED262D-05AB-4547-B5B1-DFF72672F567}" srcOrd="1" destOrd="0" presId="urn:microsoft.com/office/officeart/2018/5/layout/IconCircleLabelList"/>
    <dgm:cxn modelId="{BF29ADB1-6A53-43B7-8006-2CAF02B19127}" type="presParOf" srcId="{ADE2CBB0-48D3-4BB2-9840-D74FC684EEC4}" destId="{62AA165F-469A-42F9-A4E5-42BB1DC0E4BF}" srcOrd="2" destOrd="0" presId="urn:microsoft.com/office/officeart/2018/5/layout/IconCircleLabelList"/>
    <dgm:cxn modelId="{A646D8A3-5521-46FA-BF44-61D0D2798FE2}" type="presParOf" srcId="{62AA165F-469A-42F9-A4E5-42BB1DC0E4BF}" destId="{338EF5E1-7490-4026-8A2C-C007FFD0384F}" srcOrd="0" destOrd="0" presId="urn:microsoft.com/office/officeart/2018/5/layout/IconCircleLabelList"/>
    <dgm:cxn modelId="{932DEBF5-6F08-4D02-B147-95A665E3B4F2}" type="presParOf" srcId="{62AA165F-469A-42F9-A4E5-42BB1DC0E4BF}" destId="{C4F5DB60-0EF6-4800-AC78-C6255AC25FED}" srcOrd="1" destOrd="0" presId="urn:microsoft.com/office/officeart/2018/5/layout/IconCircleLabelList"/>
    <dgm:cxn modelId="{7892A1D6-638B-4C23-B4C2-5D1CF689E6CB}" type="presParOf" srcId="{62AA165F-469A-42F9-A4E5-42BB1DC0E4BF}" destId="{7EAAA6FF-286F-4681-8F27-19041550D1A6}" srcOrd="2" destOrd="0" presId="urn:microsoft.com/office/officeart/2018/5/layout/IconCircleLabelList"/>
    <dgm:cxn modelId="{8ABA5F24-F5B1-4F91-8C4F-579BB73CB58A}" type="presParOf" srcId="{62AA165F-469A-42F9-A4E5-42BB1DC0E4BF}" destId="{E5986CD8-AF7A-4359-A4F0-B9BE669C077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8D7C89-50D8-46FC-855A-31447D7E6BB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D574C462-C60D-4424-93A5-57B2A9EE2D53}">
      <dgm:prSet/>
      <dgm:spPr/>
      <dgm:t>
        <a:bodyPr/>
        <a:lstStyle/>
        <a:p>
          <a:r>
            <a:rPr lang="en-US"/>
            <a:t>Made sure to attend as many of the meetings as I could</a:t>
          </a:r>
        </a:p>
      </dgm:t>
    </dgm:pt>
    <dgm:pt modelId="{DEA06E79-E41B-4739-B63E-F354D7D933ED}" type="parTrans" cxnId="{6502F9B1-E4CC-4701-9D90-68EBD92A5572}">
      <dgm:prSet/>
      <dgm:spPr/>
      <dgm:t>
        <a:bodyPr/>
        <a:lstStyle/>
        <a:p>
          <a:endParaRPr lang="en-US"/>
        </a:p>
      </dgm:t>
    </dgm:pt>
    <dgm:pt modelId="{623BC840-2045-4A13-968E-82A09949B7F6}" type="sibTrans" cxnId="{6502F9B1-E4CC-4701-9D90-68EBD92A5572}">
      <dgm:prSet/>
      <dgm:spPr/>
      <dgm:t>
        <a:bodyPr/>
        <a:lstStyle/>
        <a:p>
          <a:endParaRPr lang="en-US"/>
        </a:p>
      </dgm:t>
    </dgm:pt>
    <dgm:pt modelId="{5556FF47-20F3-4388-BA93-B58304A0AA81}">
      <dgm:prSet/>
      <dgm:spPr/>
      <dgm:t>
        <a:bodyPr/>
        <a:lstStyle/>
        <a:p>
          <a:r>
            <a:rPr lang="en-US"/>
            <a:t>Made self-set goals along with deadlines to remind me</a:t>
          </a:r>
        </a:p>
      </dgm:t>
    </dgm:pt>
    <dgm:pt modelId="{9F9A6D81-1C47-4940-B894-FCC6CF1C688F}" type="parTrans" cxnId="{B5862354-704B-45B8-8528-190077A83B9A}">
      <dgm:prSet/>
      <dgm:spPr/>
      <dgm:t>
        <a:bodyPr/>
        <a:lstStyle/>
        <a:p>
          <a:endParaRPr lang="en-US"/>
        </a:p>
      </dgm:t>
    </dgm:pt>
    <dgm:pt modelId="{CB9CF29D-E892-4378-8112-D9246A8DD9E0}" type="sibTrans" cxnId="{B5862354-704B-45B8-8528-190077A83B9A}">
      <dgm:prSet/>
      <dgm:spPr/>
      <dgm:t>
        <a:bodyPr/>
        <a:lstStyle/>
        <a:p>
          <a:endParaRPr lang="en-US"/>
        </a:p>
      </dgm:t>
    </dgm:pt>
    <dgm:pt modelId="{E2D89E05-2880-4D2C-B299-A19E7A801D42}">
      <dgm:prSet/>
      <dgm:spPr/>
      <dgm:t>
        <a:bodyPr/>
        <a:lstStyle/>
        <a:p>
          <a:r>
            <a:rPr lang="en-US"/>
            <a:t>Attempted to ask for assistance at times</a:t>
          </a:r>
        </a:p>
      </dgm:t>
    </dgm:pt>
    <dgm:pt modelId="{B69DC3F5-3349-4A27-B690-6F16E3B99856}" type="parTrans" cxnId="{41CEE95C-5C32-4887-B128-69ED6DF16326}">
      <dgm:prSet/>
      <dgm:spPr/>
      <dgm:t>
        <a:bodyPr/>
        <a:lstStyle/>
        <a:p>
          <a:endParaRPr lang="en-US"/>
        </a:p>
      </dgm:t>
    </dgm:pt>
    <dgm:pt modelId="{74936EA4-A296-4064-B70F-9348C9F08956}" type="sibTrans" cxnId="{41CEE95C-5C32-4887-B128-69ED6DF16326}">
      <dgm:prSet/>
      <dgm:spPr/>
      <dgm:t>
        <a:bodyPr/>
        <a:lstStyle/>
        <a:p>
          <a:endParaRPr lang="en-US"/>
        </a:p>
      </dgm:t>
    </dgm:pt>
    <dgm:pt modelId="{EA3CE2C2-FF55-485F-926B-0ACBE0E8F6B8}">
      <dgm:prSet/>
      <dgm:spPr/>
      <dgm:t>
        <a:bodyPr/>
        <a:lstStyle/>
        <a:p>
          <a:r>
            <a:rPr lang="en-US"/>
            <a:t>Worked on Game Design Document first</a:t>
          </a:r>
        </a:p>
      </dgm:t>
    </dgm:pt>
    <dgm:pt modelId="{A3FB44F9-37C1-40A6-9DEC-5D99F9DAEBCA}" type="parTrans" cxnId="{1744D444-7BAE-4499-920D-C0309EEC87ED}">
      <dgm:prSet/>
      <dgm:spPr/>
      <dgm:t>
        <a:bodyPr/>
        <a:lstStyle/>
        <a:p>
          <a:endParaRPr lang="en-US"/>
        </a:p>
      </dgm:t>
    </dgm:pt>
    <dgm:pt modelId="{727F105D-FD5C-4401-8562-07D44CEC8A7B}" type="sibTrans" cxnId="{1744D444-7BAE-4499-920D-C0309EEC87ED}">
      <dgm:prSet/>
      <dgm:spPr/>
      <dgm:t>
        <a:bodyPr/>
        <a:lstStyle/>
        <a:p>
          <a:endParaRPr lang="en-US"/>
        </a:p>
      </dgm:t>
    </dgm:pt>
    <dgm:pt modelId="{865A5D78-BBA6-4BF3-A66A-390B39770ADB}">
      <dgm:prSet/>
      <dgm:spPr/>
      <dgm:t>
        <a:bodyPr/>
        <a:lstStyle/>
        <a:p>
          <a:r>
            <a:rPr lang="en-US" dirty="0"/>
            <a:t>Made a change to work on Object Inventory and Game Project at a similar time</a:t>
          </a:r>
        </a:p>
      </dgm:t>
    </dgm:pt>
    <dgm:pt modelId="{6F079E84-9FA4-4158-836E-DC7BD1C4CDDD}" type="parTrans" cxnId="{BC93DF45-C03B-4AB0-BD5E-4DA1F5088F9D}">
      <dgm:prSet/>
      <dgm:spPr/>
      <dgm:t>
        <a:bodyPr/>
        <a:lstStyle/>
        <a:p>
          <a:endParaRPr lang="en-US"/>
        </a:p>
      </dgm:t>
    </dgm:pt>
    <dgm:pt modelId="{F2EB3413-A67D-4B3C-97D9-1ADACBA048A7}" type="sibTrans" cxnId="{BC93DF45-C03B-4AB0-BD5E-4DA1F5088F9D}">
      <dgm:prSet/>
      <dgm:spPr/>
      <dgm:t>
        <a:bodyPr/>
        <a:lstStyle/>
        <a:p>
          <a:endParaRPr lang="en-US"/>
        </a:p>
      </dgm:t>
    </dgm:pt>
    <dgm:pt modelId="{6A8F5540-A727-4D43-A1F8-6C7156872BFA}" type="pres">
      <dgm:prSet presAssocID="{DC8D7C89-50D8-46FC-855A-31447D7E6BB0}" presName="root" presStyleCnt="0">
        <dgm:presLayoutVars>
          <dgm:dir/>
          <dgm:resizeHandles val="exact"/>
        </dgm:presLayoutVars>
      </dgm:prSet>
      <dgm:spPr/>
    </dgm:pt>
    <dgm:pt modelId="{DF084D5E-DED2-4E86-9067-23569A553C94}" type="pres">
      <dgm:prSet presAssocID="{D574C462-C60D-4424-93A5-57B2A9EE2D53}" presName="compNode" presStyleCnt="0"/>
      <dgm:spPr/>
    </dgm:pt>
    <dgm:pt modelId="{02A9C711-3853-4A61-AF15-DA880AFA4266}" type="pres">
      <dgm:prSet presAssocID="{D574C462-C60D-4424-93A5-57B2A9EE2D53}" presName="bgRect" presStyleLbl="bgShp" presStyleIdx="0" presStyleCnt="5"/>
      <dgm:spPr/>
    </dgm:pt>
    <dgm:pt modelId="{DC73A97A-6079-44C5-95E6-C24FD02ADEF8}" type="pres">
      <dgm:prSet presAssocID="{D574C462-C60D-4424-93A5-57B2A9EE2D5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8BFFCC3-EA1C-47CC-AFAF-E47E0120E95C}" type="pres">
      <dgm:prSet presAssocID="{D574C462-C60D-4424-93A5-57B2A9EE2D53}" presName="spaceRect" presStyleCnt="0"/>
      <dgm:spPr/>
    </dgm:pt>
    <dgm:pt modelId="{6BCA77A5-DDC7-4E97-A47A-3B8780067F20}" type="pres">
      <dgm:prSet presAssocID="{D574C462-C60D-4424-93A5-57B2A9EE2D53}" presName="parTx" presStyleLbl="revTx" presStyleIdx="0" presStyleCnt="5">
        <dgm:presLayoutVars>
          <dgm:chMax val="0"/>
          <dgm:chPref val="0"/>
        </dgm:presLayoutVars>
      </dgm:prSet>
      <dgm:spPr/>
    </dgm:pt>
    <dgm:pt modelId="{1467F9DE-6CC7-4705-8F35-E669A6E24463}" type="pres">
      <dgm:prSet presAssocID="{623BC840-2045-4A13-968E-82A09949B7F6}" presName="sibTrans" presStyleCnt="0"/>
      <dgm:spPr/>
    </dgm:pt>
    <dgm:pt modelId="{B39C36E5-9CB7-4A0C-9F8B-C38A4596B4B9}" type="pres">
      <dgm:prSet presAssocID="{5556FF47-20F3-4388-BA93-B58304A0AA81}" presName="compNode" presStyleCnt="0"/>
      <dgm:spPr/>
    </dgm:pt>
    <dgm:pt modelId="{C1555A52-32F0-427A-B972-E88F1753D6AD}" type="pres">
      <dgm:prSet presAssocID="{5556FF47-20F3-4388-BA93-B58304A0AA81}" presName="bgRect" presStyleLbl="bgShp" presStyleIdx="1" presStyleCnt="5"/>
      <dgm:spPr/>
    </dgm:pt>
    <dgm:pt modelId="{5D6DA1F3-F2CA-40B1-B5A0-11DF35E01175}" type="pres">
      <dgm:prSet presAssocID="{5556FF47-20F3-4388-BA93-B58304A0AA8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E666628-35D9-43E5-BFFC-E5B4E8E3CB2C}" type="pres">
      <dgm:prSet presAssocID="{5556FF47-20F3-4388-BA93-B58304A0AA81}" presName="spaceRect" presStyleCnt="0"/>
      <dgm:spPr/>
    </dgm:pt>
    <dgm:pt modelId="{5A0EC4C9-7FA2-4F64-856C-EADDB3A1E297}" type="pres">
      <dgm:prSet presAssocID="{5556FF47-20F3-4388-BA93-B58304A0AA81}" presName="parTx" presStyleLbl="revTx" presStyleIdx="1" presStyleCnt="5">
        <dgm:presLayoutVars>
          <dgm:chMax val="0"/>
          <dgm:chPref val="0"/>
        </dgm:presLayoutVars>
      </dgm:prSet>
      <dgm:spPr/>
    </dgm:pt>
    <dgm:pt modelId="{F00F1F12-DF79-4385-BDC3-31E253873277}" type="pres">
      <dgm:prSet presAssocID="{CB9CF29D-E892-4378-8112-D9246A8DD9E0}" presName="sibTrans" presStyleCnt="0"/>
      <dgm:spPr/>
    </dgm:pt>
    <dgm:pt modelId="{247A268D-8D7B-4E41-9EF0-7B638F0B12BA}" type="pres">
      <dgm:prSet presAssocID="{E2D89E05-2880-4D2C-B299-A19E7A801D42}" presName="compNode" presStyleCnt="0"/>
      <dgm:spPr/>
    </dgm:pt>
    <dgm:pt modelId="{68564E4E-F7B7-4A7F-8DA2-15941D999050}" type="pres">
      <dgm:prSet presAssocID="{E2D89E05-2880-4D2C-B299-A19E7A801D42}" presName="bgRect" presStyleLbl="bgShp" presStyleIdx="2" presStyleCnt="5"/>
      <dgm:spPr/>
    </dgm:pt>
    <dgm:pt modelId="{41DEBA94-60ED-4E4C-9A01-07C84463597A}" type="pres">
      <dgm:prSet presAssocID="{E2D89E05-2880-4D2C-B299-A19E7A801D4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530B3F33-9FDF-4942-948B-068D4FD4F084}" type="pres">
      <dgm:prSet presAssocID="{E2D89E05-2880-4D2C-B299-A19E7A801D42}" presName="spaceRect" presStyleCnt="0"/>
      <dgm:spPr/>
    </dgm:pt>
    <dgm:pt modelId="{68417B0B-9823-45F0-9EB8-080C18F8281E}" type="pres">
      <dgm:prSet presAssocID="{E2D89E05-2880-4D2C-B299-A19E7A801D42}" presName="parTx" presStyleLbl="revTx" presStyleIdx="2" presStyleCnt="5">
        <dgm:presLayoutVars>
          <dgm:chMax val="0"/>
          <dgm:chPref val="0"/>
        </dgm:presLayoutVars>
      </dgm:prSet>
      <dgm:spPr/>
    </dgm:pt>
    <dgm:pt modelId="{173F33A8-A1DB-4460-B410-545B98B1B613}" type="pres">
      <dgm:prSet presAssocID="{74936EA4-A296-4064-B70F-9348C9F08956}" presName="sibTrans" presStyleCnt="0"/>
      <dgm:spPr/>
    </dgm:pt>
    <dgm:pt modelId="{2C512ACE-7AE4-4AD5-AB79-C0F5CF289962}" type="pres">
      <dgm:prSet presAssocID="{EA3CE2C2-FF55-485F-926B-0ACBE0E8F6B8}" presName="compNode" presStyleCnt="0"/>
      <dgm:spPr/>
    </dgm:pt>
    <dgm:pt modelId="{5D151E23-2660-406B-A132-BC5FDA9C779B}" type="pres">
      <dgm:prSet presAssocID="{EA3CE2C2-FF55-485F-926B-0ACBE0E8F6B8}" presName="bgRect" presStyleLbl="bgShp" presStyleIdx="3" presStyleCnt="5"/>
      <dgm:spPr/>
    </dgm:pt>
    <dgm:pt modelId="{81ADBBCE-366B-43C4-B65B-77AA78F3DFF3}" type="pres">
      <dgm:prSet presAssocID="{EA3CE2C2-FF55-485F-926B-0ACBE0E8F6B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72F41781-EEA1-4721-AC88-04AE54B2F77A}" type="pres">
      <dgm:prSet presAssocID="{EA3CE2C2-FF55-485F-926B-0ACBE0E8F6B8}" presName="spaceRect" presStyleCnt="0"/>
      <dgm:spPr/>
    </dgm:pt>
    <dgm:pt modelId="{4BA7E68A-634E-42DB-828D-B122B024D511}" type="pres">
      <dgm:prSet presAssocID="{EA3CE2C2-FF55-485F-926B-0ACBE0E8F6B8}" presName="parTx" presStyleLbl="revTx" presStyleIdx="3" presStyleCnt="5">
        <dgm:presLayoutVars>
          <dgm:chMax val="0"/>
          <dgm:chPref val="0"/>
        </dgm:presLayoutVars>
      </dgm:prSet>
      <dgm:spPr/>
    </dgm:pt>
    <dgm:pt modelId="{666351CC-1108-42E5-A3FC-FC1764DA919C}" type="pres">
      <dgm:prSet presAssocID="{727F105D-FD5C-4401-8562-07D44CEC8A7B}" presName="sibTrans" presStyleCnt="0"/>
      <dgm:spPr/>
    </dgm:pt>
    <dgm:pt modelId="{6E0D8323-0278-4BEC-9C9E-35CAC0CDBAB8}" type="pres">
      <dgm:prSet presAssocID="{865A5D78-BBA6-4BF3-A66A-390B39770ADB}" presName="compNode" presStyleCnt="0"/>
      <dgm:spPr/>
    </dgm:pt>
    <dgm:pt modelId="{69411A62-2B4E-450C-984C-FF12E1684870}" type="pres">
      <dgm:prSet presAssocID="{865A5D78-BBA6-4BF3-A66A-390B39770ADB}" presName="bgRect" presStyleLbl="bgShp" presStyleIdx="4" presStyleCnt="5"/>
      <dgm:spPr/>
    </dgm:pt>
    <dgm:pt modelId="{48F49B81-8FBB-452B-B7DE-607DB401B80A}" type="pres">
      <dgm:prSet presAssocID="{865A5D78-BBA6-4BF3-A66A-390B39770AD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3CB6796-602C-4FE9-8846-FC919F3C153A}" type="pres">
      <dgm:prSet presAssocID="{865A5D78-BBA6-4BF3-A66A-390B39770ADB}" presName="spaceRect" presStyleCnt="0"/>
      <dgm:spPr/>
    </dgm:pt>
    <dgm:pt modelId="{F1F9C7D1-1E02-47E7-903D-92187649B09C}" type="pres">
      <dgm:prSet presAssocID="{865A5D78-BBA6-4BF3-A66A-390B39770AD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7E14C08-BBA5-46D4-BEBE-7370A66A168C}" type="presOf" srcId="{EA3CE2C2-FF55-485F-926B-0ACBE0E8F6B8}" destId="{4BA7E68A-634E-42DB-828D-B122B024D511}" srcOrd="0" destOrd="0" presId="urn:microsoft.com/office/officeart/2018/2/layout/IconVerticalSolidList"/>
    <dgm:cxn modelId="{ADF7B232-D6E9-4A92-988F-B7657F1117EC}" type="presOf" srcId="{DC8D7C89-50D8-46FC-855A-31447D7E6BB0}" destId="{6A8F5540-A727-4D43-A1F8-6C7156872BFA}" srcOrd="0" destOrd="0" presId="urn:microsoft.com/office/officeart/2018/2/layout/IconVerticalSolidList"/>
    <dgm:cxn modelId="{41CEE95C-5C32-4887-B128-69ED6DF16326}" srcId="{DC8D7C89-50D8-46FC-855A-31447D7E6BB0}" destId="{E2D89E05-2880-4D2C-B299-A19E7A801D42}" srcOrd="2" destOrd="0" parTransId="{B69DC3F5-3349-4A27-B690-6F16E3B99856}" sibTransId="{74936EA4-A296-4064-B70F-9348C9F08956}"/>
    <dgm:cxn modelId="{1744D444-7BAE-4499-920D-C0309EEC87ED}" srcId="{DC8D7C89-50D8-46FC-855A-31447D7E6BB0}" destId="{EA3CE2C2-FF55-485F-926B-0ACBE0E8F6B8}" srcOrd="3" destOrd="0" parTransId="{A3FB44F9-37C1-40A6-9DEC-5D99F9DAEBCA}" sibTransId="{727F105D-FD5C-4401-8562-07D44CEC8A7B}"/>
    <dgm:cxn modelId="{BC93DF45-C03B-4AB0-BD5E-4DA1F5088F9D}" srcId="{DC8D7C89-50D8-46FC-855A-31447D7E6BB0}" destId="{865A5D78-BBA6-4BF3-A66A-390B39770ADB}" srcOrd="4" destOrd="0" parTransId="{6F079E84-9FA4-4158-836E-DC7BD1C4CDDD}" sibTransId="{F2EB3413-A67D-4B3C-97D9-1ADACBA048A7}"/>
    <dgm:cxn modelId="{B5862354-704B-45B8-8528-190077A83B9A}" srcId="{DC8D7C89-50D8-46FC-855A-31447D7E6BB0}" destId="{5556FF47-20F3-4388-BA93-B58304A0AA81}" srcOrd="1" destOrd="0" parTransId="{9F9A6D81-1C47-4940-B894-FCC6CF1C688F}" sibTransId="{CB9CF29D-E892-4378-8112-D9246A8DD9E0}"/>
    <dgm:cxn modelId="{CAAA549F-AA87-44E5-BB51-39900A8B092E}" type="presOf" srcId="{865A5D78-BBA6-4BF3-A66A-390B39770ADB}" destId="{F1F9C7D1-1E02-47E7-903D-92187649B09C}" srcOrd="0" destOrd="0" presId="urn:microsoft.com/office/officeart/2018/2/layout/IconVerticalSolidList"/>
    <dgm:cxn modelId="{D5C8F8AF-035C-43BA-A007-9D39C78D6617}" type="presOf" srcId="{D574C462-C60D-4424-93A5-57B2A9EE2D53}" destId="{6BCA77A5-DDC7-4E97-A47A-3B8780067F20}" srcOrd="0" destOrd="0" presId="urn:microsoft.com/office/officeart/2018/2/layout/IconVerticalSolidList"/>
    <dgm:cxn modelId="{6502F9B1-E4CC-4701-9D90-68EBD92A5572}" srcId="{DC8D7C89-50D8-46FC-855A-31447D7E6BB0}" destId="{D574C462-C60D-4424-93A5-57B2A9EE2D53}" srcOrd="0" destOrd="0" parTransId="{DEA06E79-E41B-4739-B63E-F354D7D933ED}" sibTransId="{623BC840-2045-4A13-968E-82A09949B7F6}"/>
    <dgm:cxn modelId="{332DD9C5-87C6-41A1-A3F0-1C9A1405AD0B}" type="presOf" srcId="{E2D89E05-2880-4D2C-B299-A19E7A801D42}" destId="{68417B0B-9823-45F0-9EB8-080C18F8281E}" srcOrd="0" destOrd="0" presId="urn:microsoft.com/office/officeart/2018/2/layout/IconVerticalSolidList"/>
    <dgm:cxn modelId="{6158B1D8-363D-49F2-B86B-21A5F9BB4252}" type="presOf" srcId="{5556FF47-20F3-4388-BA93-B58304A0AA81}" destId="{5A0EC4C9-7FA2-4F64-856C-EADDB3A1E297}" srcOrd="0" destOrd="0" presId="urn:microsoft.com/office/officeart/2018/2/layout/IconVerticalSolidList"/>
    <dgm:cxn modelId="{2A8F8B72-0C24-4248-A2AF-29030229479D}" type="presParOf" srcId="{6A8F5540-A727-4D43-A1F8-6C7156872BFA}" destId="{DF084D5E-DED2-4E86-9067-23569A553C94}" srcOrd="0" destOrd="0" presId="urn:microsoft.com/office/officeart/2018/2/layout/IconVerticalSolidList"/>
    <dgm:cxn modelId="{2A6BA956-A74B-4786-B56E-0742E3A54F13}" type="presParOf" srcId="{DF084D5E-DED2-4E86-9067-23569A553C94}" destId="{02A9C711-3853-4A61-AF15-DA880AFA4266}" srcOrd="0" destOrd="0" presId="urn:microsoft.com/office/officeart/2018/2/layout/IconVerticalSolidList"/>
    <dgm:cxn modelId="{BF04FD3B-416A-42FA-95E0-9A0C75E09C3A}" type="presParOf" srcId="{DF084D5E-DED2-4E86-9067-23569A553C94}" destId="{DC73A97A-6079-44C5-95E6-C24FD02ADEF8}" srcOrd="1" destOrd="0" presId="urn:microsoft.com/office/officeart/2018/2/layout/IconVerticalSolidList"/>
    <dgm:cxn modelId="{12605724-1550-4DFE-8BDC-370639011491}" type="presParOf" srcId="{DF084D5E-DED2-4E86-9067-23569A553C94}" destId="{48BFFCC3-EA1C-47CC-AFAF-E47E0120E95C}" srcOrd="2" destOrd="0" presId="urn:microsoft.com/office/officeart/2018/2/layout/IconVerticalSolidList"/>
    <dgm:cxn modelId="{5F7844DB-45CC-4335-ACA6-E0F267FD7AB6}" type="presParOf" srcId="{DF084D5E-DED2-4E86-9067-23569A553C94}" destId="{6BCA77A5-DDC7-4E97-A47A-3B8780067F20}" srcOrd="3" destOrd="0" presId="urn:microsoft.com/office/officeart/2018/2/layout/IconVerticalSolidList"/>
    <dgm:cxn modelId="{96CAC260-70DD-422B-94DE-9267D9BBCF8D}" type="presParOf" srcId="{6A8F5540-A727-4D43-A1F8-6C7156872BFA}" destId="{1467F9DE-6CC7-4705-8F35-E669A6E24463}" srcOrd="1" destOrd="0" presId="urn:microsoft.com/office/officeart/2018/2/layout/IconVerticalSolidList"/>
    <dgm:cxn modelId="{538785B0-37C5-4C32-8FCF-8BFCC986F299}" type="presParOf" srcId="{6A8F5540-A727-4D43-A1F8-6C7156872BFA}" destId="{B39C36E5-9CB7-4A0C-9F8B-C38A4596B4B9}" srcOrd="2" destOrd="0" presId="urn:microsoft.com/office/officeart/2018/2/layout/IconVerticalSolidList"/>
    <dgm:cxn modelId="{13A95BDB-5B8A-4C8A-9EBD-9F01B54B9810}" type="presParOf" srcId="{B39C36E5-9CB7-4A0C-9F8B-C38A4596B4B9}" destId="{C1555A52-32F0-427A-B972-E88F1753D6AD}" srcOrd="0" destOrd="0" presId="urn:microsoft.com/office/officeart/2018/2/layout/IconVerticalSolidList"/>
    <dgm:cxn modelId="{E3072DB4-4D7F-40D3-8213-2D31B8E25718}" type="presParOf" srcId="{B39C36E5-9CB7-4A0C-9F8B-C38A4596B4B9}" destId="{5D6DA1F3-F2CA-40B1-B5A0-11DF35E01175}" srcOrd="1" destOrd="0" presId="urn:microsoft.com/office/officeart/2018/2/layout/IconVerticalSolidList"/>
    <dgm:cxn modelId="{10E0BABD-5CE7-43AB-B45F-9C7C21717798}" type="presParOf" srcId="{B39C36E5-9CB7-4A0C-9F8B-C38A4596B4B9}" destId="{5E666628-35D9-43E5-BFFC-E5B4E8E3CB2C}" srcOrd="2" destOrd="0" presId="urn:microsoft.com/office/officeart/2018/2/layout/IconVerticalSolidList"/>
    <dgm:cxn modelId="{7BC1E53B-C5E2-4312-BB70-0EC990699ED9}" type="presParOf" srcId="{B39C36E5-9CB7-4A0C-9F8B-C38A4596B4B9}" destId="{5A0EC4C9-7FA2-4F64-856C-EADDB3A1E297}" srcOrd="3" destOrd="0" presId="urn:microsoft.com/office/officeart/2018/2/layout/IconVerticalSolidList"/>
    <dgm:cxn modelId="{92480680-B115-4C78-B8C5-4906784E9C9F}" type="presParOf" srcId="{6A8F5540-A727-4D43-A1F8-6C7156872BFA}" destId="{F00F1F12-DF79-4385-BDC3-31E253873277}" srcOrd="3" destOrd="0" presId="urn:microsoft.com/office/officeart/2018/2/layout/IconVerticalSolidList"/>
    <dgm:cxn modelId="{8F43ED73-FEDE-4DE1-9F15-F9A9087A53D0}" type="presParOf" srcId="{6A8F5540-A727-4D43-A1F8-6C7156872BFA}" destId="{247A268D-8D7B-4E41-9EF0-7B638F0B12BA}" srcOrd="4" destOrd="0" presId="urn:microsoft.com/office/officeart/2018/2/layout/IconVerticalSolidList"/>
    <dgm:cxn modelId="{3D6CD6A7-0CA5-4C08-950A-27E76CFE0D71}" type="presParOf" srcId="{247A268D-8D7B-4E41-9EF0-7B638F0B12BA}" destId="{68564E4E-F7B7-4A7F-8DA2-15941D999050}" srcOrd="0" destOrd="0" presId="urn:microsoft.com/office/officeart/2018/2/layout/IconVerticalSolidList"/>
    <dgm:cxn modelId="{64DB4ABC-D6EA-45A6-8661-4A5D7CDC0D50}" type="presParOf" srcId="{247A268D-8D7B-4E41-9EF0-7B638F0B12BA}" destId="{41DEBA94-60ED-4E4C-9A01-07C84463597A}" srcOrd="1" destOrd="0" presId="urn:microsoft.com/office/officeart/2018/2/layout/IconVerticalSolidList"/>
    <dgm:cxn modelId="{B4442ECC-9ABF-4C2B-8F5A-B192CBB63F96}" type="presParOf" srcId="{247A268D-8D7B-4E41-9EF0-7B638F0B12BA}" destId="{530B3F33-9FDF-4942-948B-068D4FD4F084}" srcOrd="2" destOrd="0" presId="urn:microsoft.com/office/officeart/2018/2/layout/IconVerticalSolidList"/>
    <dgm:cxn modelId="{93455AEF-6E09-4EBB-A57F-3654F7947A9F}" type="presParOf" srcId="{247A268D-8D7B-4E41-9EF0-7B638F0B12BA}" destId="{68417B0B-9823-45F0-9EB8-080C18F8281E}" srcOrd="3" destOrd="0" presId="urn:microsoft.com/office/officeart/2018/2/layout/IconVerticalSolidList"/>
    <dgm:cxn modelId="{FBAE3024-1A35-4E34-AF69-43343A3156E1}" type="presParOf" srcId="{6A8F5540-A727-4D43-A1F8-6C7156872BFA}" destId="{173F33A8-A1DB-4460-B410-545B98B1B613}" srcOrd="5" destOrd="0" presId="urn:microsoft.com/office/officeart/2018/2/layout/IconVerticalSolidList"/>
    <dgm:cxn modelId="{B7272E0A-FE4D-4B0E-B5F1-5236094577EE}" type="presParOf" srcId="{6A8F5540-A727-4D43-A1F8-6C7156872BFA}" destId="{2C512ACE-7AE4-4AD5-AB79-C0F5CF289962}" srcOrd="6" destOrd="0" presId="urn:microsoft.com/office/officeart/2018/2/layout/IconVerticalSolidList"/>
    <dgm:cxn modelId="{A4EF9893-71F3-4B1D-8FB4-D0EA233AFB94}" type="presParOf" srcId="{2C512ACE-7AE4-4AD5-AB79-C0F5CF289962}" destId="{5D151E23-2660-406B-A132-BC5FDA9C779B}" srcOrd="0" destOrd="0" presId="urn:microsoft.com/office/officeart/2018/2/layout/IconVerticalSolidList"/>
    <dgm:cxn modelId="{8FE0971B-DCAE-46D7-93D2-11AE32BB85D5}" type="presParOf" srcId="{2C512ACE-7AE4-4AD5-AB79-C0F5CF289962}" destId="{81ADBBCE-366B-43C4-B65B-77AA78F3DFF3}" srcOrd="1" destOrd="0" presId="urn:microsoft.com/office/officeart/2018/2/layout/IconVerticalSolidList"/>
    <dgm:cxn modelId="{3D384853-B43B-4D74-8F56-A397731370C9}" type="presParOf" srcId="{2C512ACE-7AE4-4AD5-AB79-C0F5CF289962}" destId="{72F41781-EEA1-4721-AC88-04AE54B2F77A}" srcOrd="2" destOrd="0" presId="urn:microsoft.com/office/officeart/2018/2/layout/IconVerticalSolidList"/>
    <dgm:cxn modelId="{8598B88F-76D6-4532-9EAD-A86B896E0756}" type="presParOf" srcId="{2C512ACE-7AE4-4AD5-AB79-C0F5CF289962}" destId="{4BA7E68A-634E-42DB-828D-B122B024D511}" srcOrd="3" destOrd="0" presId="urn:microsoft.com/office/officeart/2018/2/layout/IconVerticalSolidList"/>
    <dgm:cxn modelId="{BBE60C52-BFE7-48C9-9C85-7A2776427A20}" type="presParOf" srcId="{6A8F5540-A727-4D43-A1F8-6C7156872BFA}" destId="{666351CC-1108-42E5-A3FC-FC1764DA919C}" srcOrd="7" destOrd="0" presId="urn:microsoft.com/office/officeart/2018/2/layout/IconVerticalSolidList"/>
    <dgm:cxn modelId="{D5FF607A-7193-4873-B28B-06A3F8AE39C0}" type="presParOf" srcId="{6A8F5540-A727-4D43-A1F8-6C7156872BFA}" destId="{6E0D8323-0278-4BEC-9C9E-35CAC0CDBAB8}" srcOrd="8" destOrd="0" presId="urn:microsoft.com/office/officeart/2018/2/layout/IconVerticalSolidList"/>
    <dgm:cxn modelId="{EDE6D939-2642-41AE-8E9E-676E7F7BA001}" type="presParOf" srcId="{6E0D8323-0278-4BEC-9C9E-35CAC0CDBAB8}" destId="{69411A62-2B4E-450C-984C-FF12E1684870}" srcOrd="0" destOrd="0" presId="urn:microsoft.com/office/officeart/2018/2/layout/IconVerticalSolidList"/>
    <dgm:cxn modelId="{82CE4C15-EC4D-4F5D-9C7F-6E3618907901}" type="presParOf" srcId="{6E0D8323-0278-4BEC-9C9E-35CAC0CDBAB8}" destId="{48F49B81-8FBB-452B-B7DE-607DB401B80A}" srcOrd="1" destOrd="0" presId="urn:microsoft.com/office/officeart/2018/2/layout/IconVerticalSolidList"/>
    <dgm:cxn modelId="{AAE22FC7-AC03-45F3-B66A-3DB2D1440E5E}" type="presParOf" srcId="{6E0D8323-0278-4BEC-9C9E-35CAC0CDBAB8}" destId="{43CB6796-602C-4FE9-8846-FC919F3C153A}" srcOrd="2" destOrd="0" presId="urn:microsoft.com/office/officeart/2018/2/layout/IconVerticalSolidList"/>
    <dgm:cxn modelId="{9F3DB31E-2EBC-4F57-B97F-1026789427A4}" type="presParOf" srcId="{6E0D8323-0278-4BEC-9C9E-35CAC0CDBAB8}" destId="{F1F9C7D1-1E02-47E7-903D-92187649B0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F645FB-9555-42A8-9F66-79E01E693D8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BB309A3-72CC-4474-A7CD-B5B3526E74BB}">
      <dgm:prSet/>
      <dgm:spPr/>
      <dgm:t>
        <a:bodyPr/>
        <a:lstStyle/>
        <a:p>
          <a:r>
            <a:rPr lang="en-US" dirty="0"/>
            <a:t>Other Classes</a:t>
          </a:r>
        </a:p>
      </dgm:t>
    </dgm:pt>
    <dgm:pt modelId="{1EAE310B-A99F-4EB1-B304-CAE29C876C16}" type="parTrans" cxnId="{230BEAF9-4CFE-4D87-BD13-81F6BF19BDEA}">
      <dgm:prSet/>
      <dgm:spPr/>
      <dgm:t>
        <a:bodyPr/>
        <a:lstStyle/>
        <a:p>
          <a:endParaRPr lang="en-US"/>
        </a:p>
      </dgm:t>
    </dgm:pt>
    <dgm:pt modelId="{4DF981B2-A8BE-474F-A19C-3D3FA1500139}" type="sibTrans" cxnId="{230BEAF9-4CFE-4D87-BD13-81F6BF19BDEA}">
      <dgm:prSet/>
      <dgm:spPr/>
      <dgm:t>
        <a:bodyPr/>
        <a:lstStyle/>
        <a:p>
          <a:endParaRPr lang="en-US"/>
        </a:p>
      </dgm:t>
    </dgm:pt>
    <dgm:pt modelId="{3A7FD7B9-8DFF-47A5-ACC6-C1EBDF46AF3B}">
      <dgm:prSet/>
      <dgm:spPr/>
      <dgm:t>
        <a:bodyPr/>
        <a:lstStyle/>
        <a:p>
          <a:r>
            <a:rPr lang="en-US" dirty="0"/>
            <a:t>Reaching out</a:t>
          </a:r>
        </a:p>
      </dgm:t>
    </dgm:pt>
    <dgm:pt modelId="{814357BC-5032-4BF3-BF19-1AC11D57AD74}" type="parTrans" cxnId="{4D0852C6-A0CB-4ED3-A6D3-C9A79216454E}">
      <dgm:prSet/>
      <dgm:spPr/>
      <dgm:t>
        <a:bodyPr/>
        <a:lstStyle/>
        <a:p>
          <a:endParaRPr lang="en-US"/>
        </a:p>
      </dgm:t>
    </dgm:pt>
    <dgm:pt modelId="{353AAA3C-1539-426E-A92E-FBC61303A447}" type="sibTrans" cxnId="{4D0852C6-A0CB-4ED3-A6D3-C9A79216454E}">
      <dgm:prSet/>
      <dgm:spPr/>
      <dgm:t>
        <a:bodyPr/>
        <a:lstStyle/>
        <a:p>
          <a:endParaRPr lang="en-US"/>
        </a:p>
      </dgm:t>
    </dgm:pt>
    <dgm:pt modelId="{F1FB38EC-88EB-4C29-9689-052FAE191614}">
      <dgm:prSet/>
      <dgm:spPr/>
      <dgm:t>
        <a:bodyPr/>
        <a:lstStyle/>
        <a:p>
          <a:r>
            <a:rPr lang="en-US" dirty="0"/>
            <a:t>Meeting some of the set deadlines for myself</a:t>
          </a:r>
        </a:p>
      </dgm:t>
    </dgm:pt>
    <dgm:pt modelId="{04A6BF8E-DE60-4BAE-8FD0-BCBDF31AED34}" type="parTrans" cxnId="{52827E7F-7B4F-46C5-9D24-A3F53468D11C}">
      <dgm:prSet/>
      <dgm:spPr/>
      <dgm:t>
        <a:bodyPr/>
        <a:lstStyle/>
        <a:p>
          <a:endParaRPr lang="en-US"/>
        </a:p>
      </dgm:t>
    </dgm:pt>
    <dgm:pt modelId="{419AB11C-CD22-4809-AE1C-0AFF0366EEB1}" type="sibTrans" cxnId="{52827E7F-7B4F-46C5-9D24-A3F53468D11C}">
      <dgm:prSet/>
      <dgm:spPr/>
      <dgm:t>
        <a:bodyPr/>
        <a:lstStyle/>
        <a:p>
          <a:endParaRPr lang="en-US"/>
        </a:p>
      </dgm:t>
    </dgm:pt>
    <dgm:pt modelId="{03127BFD-781F-425C-B40C-A8C9378A42F0}">
      <dgm:prSet/>
      <dgm:spPr/>
      <dgm:t>
        <a:bodyPr/>
        <a:lstStyle/>
        <a:p>
          <a:r>
            <a:rPr lang="en-US" dirty="0"/>
            <a:t>Personal Life</a:t>
          </a:r>
        </a:p>
      </dgm:t>
    </dgm:pt>
    <dgm:pt modelId="{40B72984-DCD3-47A7-B654-83E5632DCA9A}" type="parTrans" cxnId="{27641C64-2169-4245-9BA7-168222D25C8C}">
      <dgm:prSet/>
      <dgm:spPr/>
      <dgm:t>
        <a:bodyPr/>
        <a:lstStyle/>
        <a:p>
          <a:endParaRPr lang="en-US"/>
        </a:p>
      </dgm:t>
    </dgm:pt>
    <dgm:pt modelId="{856BB023-ED85-4A4C-BFE2-36CB14FA5163}" type="sibTrans" cxnId="{27641C64-2169-4245-9BA7-168222D25C8C}">
      <dgm:prSet/>
      <dgm:spPr/>
      <dgm:t>
        <a:bodyPr/>
        <a:lstStyle/>
        <a:p>
          <a:endParaRPr lang="en-US"/>
        </a:p>
      </dgm:t>
    </dgm:pt>
    <dgm:pt modelId="{2DDE4362-E9D1-4EAF-A644-C83ACBB8724C}">
      <dgm:prSet/>
      <dgm:spPr/>
      <dgm:t>
        <a:bodyPr/>
        <a:lstStyle/>
        <a:p>
          <a:r>
            <a:rPr lang="en-US" dirty="0"/>
            <a:t>Worked on a separate game as well as this one</a:t>
          </a:r>
        </a:p>
      </dgm:t>
    </dgm:pt>
    <dgm:pt modelId="{A44D94CA-AEE5-4809-837B-21EE687502F4}" type="parTrans" cxnId="{F488B07C-3B62-4154-9B06-77AB08268292}">
      <dgm:prSet/>
      <dgm:spPr/>
      <dgm:t>
        <a:bodyPr/>
        <a:lstStyle/>
        <a:p>
          <a:endParaRPr lang="en-US"/>
        </a:p>
      </dgm:t>
    </dgm:pt>
    <dgm:pt modelId="{1965ACE8-FAFD-420D-B755-E92268D4E429}" type="sibTrans" cxnId="{F488B07C-3B62-4154-9B06-77AB08268292}">
      <dgm:prSet/>
      <dgm:spPr/>
      <dgm:t>
        <a:bodyPr/>
        <a:lstStyle/>
        <a:p>
          <a:endParaRPr lang="en-US"/>
        </a:p>
      </dgm:t>
    </dgm:pt>
    <dgm:pt modelId="{A8B1E4B7-A45D-4262-9C25-BCEEB84A79CE}" type="pres">
      <dgm:prSet presAssocID="{ABF645FB-9555-42A8-9F66-79E01E693D87}" presName="diagram" presStyleCnt="0">
        <dgm:presLayoutVars>
          <dgm:dir/>
          <dgm:resizeHandles val="exact"/>
        </dgm:presLayoutVars>
      </dgm:prSet>
      <dgm:spPr/>
    </dgm:pt>
    <dgm:pt modelId="{193C1A4F-C5A4-4B50-BE2F-FCB2CE95FF92}" type="pres">
      <dgm:prSet presAssocID="{2BB309A3-72CC-4474-A7CD-B5B3526E74BB}" presName="node" presStyleLbl="node1" presStyleIdx="0" presStyleCnt="5">
        <dgm:presLayoutVars>
          <dgm:bulletEnabled val="1"/>
        </dgm:presLayoutVars>
      </dgm:prSet>
      <dgm:spPr/>
    </dgm:pt>
    <dgm:pt modelId="{C1AF3545-CDFC-464F-967F-99414BD5CC7D}" type="pres">
      <dgm:prSet presAssocID="{4DF981B2-A8BE-474F-A19C-3D3FA1500139}" presName="sibTrans" presStyleCnt="0"/>
      <dgm:spPr/>
    </dgm:pt>
    <dgm:pt modelId="{1ADE7BF1-A0B3-421D-BBD6-3F5A7956E784}" type="pres">
      <dgm:prSet presAssocID="{3A7FD7B9-8DFF-47A5-ACC6-C1EBDF46AF3B}" presName="node" presStyleLbl="node1" presStyleIdx="1" presStyleCnt="5">
        <dgm:presLayoutVars>
          <dgm:bulletEnabled val="1"/>
        </dgm:presLayoutVars>
      </dgm:prSet>
      <dgm:spPr/>
    </dgm:pt>
    <dgm:pt modelId="{7A9DAFAC-A247-4871-8157-68BF422C02B3}" type="pres">
      <dgm:prSet presAssocID="{353AAA3C-1539-426E-A92E-FBC61303A447}" presName="sibTrans" presStyleCnt="0"/>
      <dgm:spPr/>
    </dgm:pt>
    <dgm:pt modelId="{95259197-C6EE-4B16-B017-ACCE56035D82}" type="pres">
      <dgm:prSet presAssocID="{F1FB38EC-88EB-4C29-9689-052FAE191614}" presName="node" presStyleLbl="node1" presStyleIdx="2" presStyleCnt="5">
        <dgm:presLayoutVars>
          <dgm:bulletEnabled val="1"/>
        </dgm:presLayoutVars>
      </dgm:prSet>
      <dgm:spPr/>
    </dgm:pt>
    <dgm:pt modelId="{7C0887F3-BC50-4864-9A98-48FC15B1B3C3}" type="pres">
      <dgm:prSet presAssocID="{419AB11C-CD22-4809-AE1C-0AFF0366EEB1}" presName="sibTrans" presStyleCnt="0"/>
      <dgm:spPr/>
    </dgm:pt>
    <dgm:pt modelId="{242C383B-A31F-4615-B9EB-C6F3D91B002A}" type="pres">
      <dgm:prSet presAssocID="{03127BFD-781F-425C-B40C-A8C9378A42F0}" presName="node" presStyleLbl="node1" presStyleIdx="3" presStyleCnt="5">
        <dgm:presLayoutVars>
          <dgm:bulletEnabled val="1"/>
        </dgm:presLayoutVars>
      </dgm:prSet>
      <dgm:spPr/>
    </dgm:pt>
    <dgm:pt modelId="{32510E0F-F25B-41A7-800F-E2D4B0025E7D}" type="pres">
      <dgm:prSet presAssocID="{856BB023-ED85-4A4C-BFE2-36CB14FA5163}" presName="sibTrans" presStyleCnt="0"/>
      <dgm:spPr/>
    </dgm:pt>
    <dgm:pt modelId="{85831BA8-962F-472D-8865-0C3BAE8DE24B}" type="pres">
      <dgm:prSet presAssocID="{2DDE4362-E9D1-4EAF-A644-C83ACBB8724C}" presName="node" presStyleLbl="node1" presStyleIdx="4" presStyleCnt="5">
        <dgm:presLayoutVars>
          <dgm:bulletEnabled val="1"/>
        </dgm:presLayoutVars>
      </dgm:prSet>
      <dgm:spPr/>
    </dgm:pt>
  </dgm:ptLst>
  <dgm:cxnLst>
    <dgm:cxn modelId="{B170733B-E49D-4FE3-8746-225D0F46A58B}" type="presOf" srcId="{3A7FD7B9-8DFF-47A5-ACC6-C1EBDF46AF3B}" destId="{1ADE7BF1-A0B3-421D-BBD6-3F5A7956E784}" srcOrd="0" destOrd="0" presId="urn:microsoft.com/office/officeart/2005/8/layout/default"/>
    <dgm:cxn modelId="{965BEA3C-87B0-4168-AC0A-364326661932}" type="presOf" srcId="{2BB309A3-72CC-4474-A7CD-B5B3526E74BB}" destId="{193C1A4F-C5A4-4B50-BE2F-FCB2CE95FF92}" srcOrd="0" destOrd="0" presId="urn:microsoft.com/office/officeart/2005/8/layout/default"/>
    <dgm:cxn modelId="{27641C64-2169-4245-9BA7-168222D25C8C}" srcId="{ABF645FB-9555-42A8-9F66-79E01E693D87}" destId="{03127BFD-781F-425C-B40C-A8C9378A42F0}" srcOrd="3" destOrd="0" parTransId="{40B72984-DCD3-47A7-B654-83E5632DCA9A}" sibTransId="{856BB023-ED85-4A4C-BFE2-36CB14FA5163}"/>
    <dgm:cxn modelId="{40F09356-781A-4DC9-A686-83181DCC0259}" type="presOf" srcId="{F1FB38EC-88EB-4C29-9689-052FAE191614}" destId="{95259197-C6EE-4B16-B017-ACCE56035D82}" srcOrd="0" destOrd="0" presId="urn:microsoft.com/office/officeart/2005/8/layout/default"/>
    <dgm:cxn modelId="{F488B07C-3B62-4154-9B06-77AB08268292}" srcId="{ABF645FB-9555-42A8-9F66-79E01E693D87}" destId="{2DDE4362-E9D1-4EAF-A644-C83ACBB8724C}" srcOrd="4" destOrd="0" parTransId="{A44D94CA-AEE5-4809-837B-21EE687502F4}" sibTransId="{1965ACE8-FAFD-420D-B755-E92268D4E429}"/>
    <dgm:cxn modelId="{52827E7F-7B4F-46C5-9D24-A3F53468D11C}" srcId="{ABF645FB-9555-42A8-9F66-79E01E693D87}" destId="{F1FB38EC-88EB-4C29-9689-052FAE191614}" srcOrd="2" destOrd="0" parTransId="{04A6BF8E-DE60-4BAE-8FD0-BCBDF31AED34}" sibTransId="{419AB11C-CD22-4809-AE1C-0AFF0366EEB1}"/>
    <dgm:cxn modelId="{4D0852C6-A0CB-4ED3-A6D3-C9A79216454E}" srcId="{ABF645FB-9555-42A8-9F66-79E01E693D87}" destId="{3A7FD7B9-8DFF-47A5-ACC6-C1EBDF46AF3B}" srcOrd="1" destOrd="0" parTransId="{814357BC-5032-4BF3-BF19-1AC11D57AD74}" sibTransId="{353AAA3C-1539-426E-A92E-FBC61303A447}"/>
    <dgm:cxn modelId="{207D6AD3-E5EF-42BA-A0E7-91795EE09880}" type="presOf" srcId="{2DDE4362-E9D1-4EAF-A644-C83ACBB8724C}" destId="{85831BA8-962F-472D-8865-0C3BAE8DE24B}" srcOrd="0" destOrd="0" presId="urn:microsoft.com/office/officeart/2005/8/layout/default"/>
    <dgm:cxn modelId="{CF04B8D8-CB02-4BEE-AE38-B8BD6D1CED76}" type="presOf" srcId="{03127BFD-781F-425C-B40C-A8C9378A42F0}" destId="{242C383B-A31F-4615-B9EB-C6F3D91B002A}" srcOrd="0" destOrd="0" presId="urn:microsoft.com/office/officeart/2005/8/layout/default"/>
    <dgm:cxn modelId="{400BAEE9-09EF-43E6-8F7C-DE3EE4CB5F3C}" type="presOf" srcId="{ABF645FB-9555-42A8-9F66-79E01E693D87}" destId="{A8B1E4B7-A45D-4262-9C25-BCEEB84A79CE}" srcOrd="0" destOrd="0" presId="urn:microsoft.com/office/officeart/2005/8/layout/default"/>
    <dgm:cxn modelId="{230BEAF9-4CFE-4D87-BD13-81F6BF19BDEA}" srcId="{ABF645FB-9555-42A8-9F66-79E01E693D87}" destId="{2BB309A3-72CC-4474-A7CD-B5B3526E74BB}" srcOrd="0" destOrd="0" parTransId="{1EAE310B-A99F-4EB1-B304-CAE29C876C16}" sibTransId="{4DF981B2-A8BE-474F-A19C-3D3FA1500139}"/>
    <dgm:cxn modelId="{69EEFBF5-2BBC-4EFF-BB7E-0A543C4AAE1A}" type="presParOf" srcId="{A8B1E4B7-A45D-4262-9C25-BCEEB84A79CE}" destId="{193C1A4F-C5A4-4B50-BE2F-FCB2CE95FF92}" srcOrd="0" destOrd="0" presId="urn:microsoft.com/office/officeart/2005/8/layout/default"/>
    <dgm:cxn modelId="{E81E3258-4BDB-4E6B-A230-82E13B214561}" type="presParOf" srcId="{A8B1E4B7-A45D-4262-9C25-BCEEB84A79CE}" destId="{C1AF3545-CDFC-464F-967F-99414BD5CC7D}" srcOrd="1" destOrd="0" presId="urn:microsoft.com/office/officeart/2005/8/layout/default"/>
    <dgm:cxn modelId="{EAB4B97B-716D-42BD-AAA0-41FCF919B080}" type="presParOf" srcId="{A8B1E4B7-A45D-4262-9C25-BCEEB84A79CE}" destId="{1ADE7BF1-A0B3-421D-BBD6-3F5A7956E784}" srcOrd="2" destOrd="0" presId="urn:microsoft.com/office/officeart/2005/8/layout/default"/>
    <dgm:cxn modelId="{32A66BE4-C540-4535-BC2B-10A9C00AAF84}" type="presParOf" srcId="{A8B1E4B7-A45D-4262-9C25-BCEEB84A79CE}" destId="{7A9DAFAC-A247-4871-8157-68BF422C02B3}" srcOrd="3" destOrd="0" presId="urn:microsoft.com/office/officeart/2005/8/layout/default"/>
    <dgm:cxn modelId="{F2EE782B-0EF5-4CDC-935F-71CB7C460F74}" type="presParOf" srcId="{A8B1E4B7-A45D-4262-9C25-BCEEB84A79CE}" destId="{95259197-C6EE-4B16-B017-ACCE56035D82}" srcOrd="4" destOrd="0" presId="urn:microsoft.com/office/officeart/2005/8/layout/default"/>
    <dgm:cxn modelId="{6B616973-FF52-4BF7-9E3B-0A8D8AEDF30B}" type="presParOf" srcId="{A8B1E4B7-A45D-4262-9C25-BCEEB84A79CE}" destId="{7C0887F3-BC50-4864-9A98-48FC15B1B3C3}" srcOrd="5" destOrd="0" presId="urn:microsoft.com/office/officeart/2005/8/layout/default"/>
    <dgm:cxn modelId="{26167131-88D9-421E-B3A6-39F08E0D5939}" type="presParOf" srcId="{A8B1E4B7-A45D-4262-9C25-BCEEB84A79CE}" destId="{242C383B-A31F-4615-B9EB-C6F3D91B002A}" srcOrd="6" destOrd="0" presId="urn:microsoft.com/office/officeart/2005/8/layout/default"/>
    <dgm:cxn modelId="{8C95E799-4556-4F9C-85ED-1188F8F74893}" type="presParOf" srcId="{A8B1E4B7-A45D-4262-9C25-BCEEB84A79CE}" destId="{32510E0F-F25B-41A7-800F-E2D4B0025E7D}" srcOrd="7" destOrd="0" presId="urn:microsoft.com/office/officeart/2005/8/layout/default"/>
    <dgm:cxn modelId="{AD45A4F5-B28D-40C5-BC22-06CD975108F3}" type="presParOf" srcId="{A8B1E4B7-A45D-4262-9C25-BCEEB84A79CE}" destId="{85831BA8-962F-472D-8865-0C3BAE8DE24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E5B37-1573-41BA-A927-0DA549B6DC6B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0D603A-AC5D-4960-B65E-5FB848EB5A9A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38025F-7A78-4038-93B2-A036C8278C6A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This project was mainly based off some of the information gathered from my Project 1.</a:t>
          </a:r>
        </a:p>
      </dsp:txBody>
      <dsp:txXfrm>
        <a:off x="1342800" y="3255669"/>
        <a:ext cx="3600000" cy="720000"/>
      </dsp:txXfrm>
    </dsp:sp>
    <dsp:sp modelId="{A806B0A3-BD4F-458A-B598-A01952B4290A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AF9F1-364C-4574-B12A-6A82D5AD4143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5F66D8-4779-4550-900A-8ABE6E1BA429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Due to my passion for video games as a whole and willingness to learn more behind the scenes, I decided to put that idea into mind for my Project 2.</a:t>
          </a:r>
        </a:p>
      </dsp:txBody>
      <dsp:txXfrm>
        <a:off x="5572800" y="3255669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A3199-15A7-4A53-8818-96DBC73A374F}">
      <dsp:nvSpPr>
        <dsp:cNvPr id="0" name=""/>
        <dsp:cNvSpPr/>
      </dsp:nvSpPr>
      <dsp:spPr>
        <a:xfrm>
          <a:off x="459088" y="694731"/>
          <a:ext cx="1338187" cy="1338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8A3C1E-E26F-4CC7-9179-3F71D5E1D8F0}">
      <dsp:nvSpPr>
        <dsp:cNvPr id="0" name=""/>
        <dsp:cNvSpPr/>
      </dsp:nvSpPr>
      <dsp:spPr>
        <a:xfrm>
          <a:off x="744276" y="979919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F9B36-8944-4A58-BBC5-3B72339A321B}">
      <dsp:nvSpPr>
        <dsp:cNvPr id="0" name=""/>
        <dsp:cNvSpPr/>
      </dsp:nvSpPr>
      <dsp:spPr>
        <a:xfrm>
          <a:off x="31307" y="2449731"/>
          <a:ext cx="21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purpose of this project is to help with the idea of using video games in an educational manner.</a:t>
          </a:r>
        </a:p>
      </dsp:txBody>
      <dsp:txXfrm>
        <a:off x="31307" y="2449731"/>
        <a:ext cx="2193750" cy="900000"/>
      </dsp:txXfrm>
    </dsp:sp>
    <dsp:sp modelId="{338EF5E1-7490-4026-8A2C-C007FFD0384F}">
      <dsp:nvSpPr>
        <dsp:cNvPr id="0" name=""/>
        <dsp:cNvSpPr/>
      </dsp:nvSpPr>
      <dsp:spPr>
        <a:xfrm>
          <a:off x="3036744" y="694731"/>
          <a:ext cx="1338187" cy="1338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5DB60-0EF6-4800-AC78-C6255AC25FED}">
      <dsp:nvSpPr>
        <dsp:cNvPr id="0" name=""/>
        <dsp:cNvSpPr/>
      </dsp:nvSpPr>
      <dsp:spPr>
        <a:xfrm>
          <a:off x="3321932" y="979919"/>
          <a:ext cx="767812" cy="767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86CD8-AF7A-4359-A4F0-B9BE669C0776}">
      <dsp:nvSpPr>
        <dsp:cNvPr id="0" name=""/>
        <dsp:cNvSpPr/>
      </dsp:nvSpPr>
      <dsp:spPr>
        <a:xfrm>
          <a:off x="2608963" y="2449731"/>
          <a:ext cx="21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 learned from other classes on the different types of games, how they can be made and what not to do when making them as well.</a:t>
          </a:r>
        </a:p>
      </dsp:txBody>
      <dsp:txXfrm>
        <a:off x="2608963" y="2449731"/>
        <a:ext cx="2193750" cy="90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A9C711-3853-4A61-AF15-DA880AFA4266}">
      <dsp:nvSpPr>
        <dsp:cNvPr id="0" name=""/>
        <dsp:cNvSpPr/>
      </dsp:nvSpPr>
      <dsp:spPr>
        <a:xfrm>
          <a:off x="0" y="4476"/>
          <a:ext cx="6571413" cy="9534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73A97A-6079-44C5-95E6-C24FD02ADEF8}">
      <dsp:nvSpPr>
        <dsp:cNvPr id="0" name=""/>
        <dsp:cNvSpPr/>
      </dsp:nvSpPr>
      <dsp:spPr>
        <a:xfrm>
          <a:off x="288420" y="219003"/>
          <a:ext cx="524400" cy="524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A77A5-DDC7-4E97-A47A-3B8780067F20}">
      <dsp:nvSpPr>
        <dsp:cNvPr id="0" name=""/>
        <dsp:cNvSpPr/>
      </dsp:nvSpPr>
      <dsp:spPr>
        <a:xfrm>
          <a:off x="1101241" y="4476"/>
          <a:ext cx="5470171" cy="953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907" tIns="100907" rIns="100907" bIns="10090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sure to attend as many of the meetings as I could</a:t>
          </a:r>
        </a:p>
      </dsp:txBody>
      <dsp:txXfrm>
        <a:off x="1101241" y="4476"/>
        <a:ext cx="5470171" cy="953455"/>
      </dsp:txXfrm>
    </dsp:sp>
    <dsp:sp modelId="{C1555A52-32F0-427A-B972-E88F1753D6AD}">
      <dsp:nvSpPr>
        <dsp:cNvPr id="0" name=""/>
        <dsp:cNvSpPr/>
      </dsp:nvSpPr>
      <dsp:spPr>
        <a:xfrm>
          <a:off x="0" y="1196295"/>
          <a:ext cx="6571413" cy="953455"/>
        </a:xfrm>
        <a:prstGeom prst="roundRect">
          <a:avLst>
            <a:gd name="adj" fmla="val 10000"/>
          </a:avLst>
        </a:prstGeom>
        <a:solidFill>
          <a:schemeClr val="accent2">
            <a:hueOff val="-367507"/>
            <a:satOff val="164"/>
            <a:lumOff val="16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6DA1F3-F2CA-40B1-B5A0-11DF35E01175}">
      <dsp:nvSpPr>
        <dsp:cNvPr id="0" name=""/>
        <dsp:cNvSpPr/>
      </dsp:nvSpPr>
      <dsp:spPr>
        <a:xfrm>
          <a:off x="288420" y="1410823"/>
          <a:ext cx="524400" cy="524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EC4C9-7FA2-4F64-856C-EADDB3A1E297}">
      <dsp:nvSpPr>
        <dsp:cNvPr id="0" name=""/>
        <dsp:cNvSpPr/>
      </dsp:nvSpPr>
      <dsp:spPr>
        <a:xfrm>
          <a:off x="1101241" y="1196295"/>
          <a:ext cx="5470171" cy="953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907" tIns="100907" rIns="100907" bIns="10090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self-set goals along with deadlines to remind me</a:t>
          </a:r>
        </a:p>
      </dsp:txBody>
      <dsp:txXfrm>
        <a:off x="1101241" y="1196295"/>
        <a:ext cx="5470171" cy="953455"/>
      </dsp:txXfrm>
    </dsp:sp>
    <dsp:sp modelId="{68564E4E-F7B7-4A7F-8DA2-15941D999050}">
      <dsp:nvSpPr>
        <dsp:cNvPr id="0" name=""/>
        <dsp:cNvSpPr/>
      </dsp:nvSpPr>
      <dsp:spPr>
        <a:xfrm>
          <a:off x="0" y="2388115"/>
          <a:ext cx="6571413" cy="953455"/>
        </a:xfrm>
        <a:prstGeom prst="roundRect">
          <a:avLst>
            <a:gd name="adj" fmla="val 10000"/>
          </a:avLst>
        </a:prstGeom>
        <a:solidFill>
          <a:schemeClr val="accent2">
            <a:hueOff val="-735014"/>
            <a:satOff val="329"/>
            <a:lumOff val="3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EBA94-60ED-4E4C-9A01-07C84463597A}">
      <dsp:nvSpPr>
        <dsp:cNvPr id="0" name=""/>
        <dsp:cNvSpPr/>
      </dsp:nvSpPr>
      <dsp:spPr>
        <a:xfrm>
          <a:off x="288420" y="2602642"/>
          <a:ext cx="524400" cy="5244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17B0B-9823-45F0-9EB8-080C18F8281E}">
      <dsp:nvSpPr>
        <dsp:cNvPr id="0" name=""/>
        <dsp:cNvSpPr/>
      </dsp:nvSpPr>
      <dsp:spPr>
        <a:xfrm>
          <a:off x="1101241" y="2388115"/>
          <a:ext cx="5470171" cy="953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907" tIns="100907" rIns="100907" bIns="10090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Attempted to ask for assistance at times</a:t>
          </a:r>
        </a:p>
      </dsp:txBody>
      <dsp:txXfrm>
        <a:off x="1101241" y="2388115"/>
        <a:ext cx="5470171" cy="953455"/>
      </dsp:txXfrm>
    </dsp:sp>
    <dsp:sp modelId="{5D151E23-2660-406B-A132-BC5FDA9C779B}">
      <dsp:nvSpPr>
        <dsp:cNvPr id="0" name=""/>
        <dsp:cNvSpPr/>
      </dsp:nvSpPr>
      <dsp:spPr>
        <a:xfrm>
          <a:off x="0" y="3579934"/>
          <a:ext cx="6571413" cy="953455"/>
        </a:xfrm>
        <a:prstGeom prst="roundRect">
          <a:avLst>
            <a:gd name="adj" fmla="val 10000"/>
          </a:avLst>
        </a:prstGeom>
        <a:solidFill>
          <a:schemeClr val="accent2">
            <a:hueOff val="-1102521"/>
            <a:satOff val="493"/>
            <a:lumOff val="485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ADBBCE-366B-43C4-B65B-77AA78F3DFF3}">
      <dsp:nvSpPr>
        <dsp:cNvPr id="0" name=""/>
        <dsp:cNvSpPr/>
      </dsp:nvSpPr>
      <dsp:spPr>
        <a:xfrm>
          <a:off x="288420" y="3794462"/>
          <a:ext cx="524400" cy="5244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A7E68A-634E-42DB-828D-B122B024D511}">
      <dsp:nvSpPr>
        <dsp:cNvPr id="0" name=""/>
        <dsp:cNvSpPr/>
      </dsp:nvSpPr>
      <dsp:spPr>
        <a:xfrm>
          <a:off x="1101241" y="3579934"/>
          <a:ext cx="5470171" cy="953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907" tIns="100907" rIns="100907" bIns="10090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Worked on Game Design Document first</a:t>
          </a:r>
        </a:p>
      </dsp:txBody>
      <dsp:txXfrm>
        <a:off x="1101241" y="3579934"/>
        <a:ext cx="5470171" cy="953455"/>
      </dsp:txXfrm>
    </dsp:sp>
    <dsp:sp modelId="{69411A62-2B4E-450C-984C-FF12E1684870}">
      <dsp:nvSpPr>
        <dsp:cNvPr id="0" name=""/>
        <dsp:cNvSpPr/>
      </dsp:nvSpPr>
      <dsp:spPr>
        <a:xfrm>
          <a:off x="0" y="4771754"/>
          <a:ext cx="6571413" cy="953455"/>
        </a:xfrm>
        <a:prstGeom prst="roundRect">
          <a:avLst>
            <a:gd name="adj" fmla="val 10000"/>
          </a:avLst>
        </a:prstGeom>
        <a:solidFill>
          <a:schemeClr val="accent2">
            <a:hueOff val="-1470028"/>
            <a:satOff val="658"/>
            <a:lumOff val="64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F49B81-8FBB-452B-B7DE-607DB401B80A}">
      <dsp:nvSpPr>
        <dsp:cNvPr id="0" name=""/>
        <dsp:cNvSpPr/>
      </dsp:nvSpPr>
      <dsp:spPr>
        <a:xfrm>
          <a:off x="288420" y="4986281"/>
          <a:ext cx="524400" cy="5244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9C7D1-1E02-47E7-903D-92187649B09C}">
      <dsp:nvSpPr>
        <dsp:cNvPr id="0" name=""/>
        <dsp:cNvSpPr/>
      </dsp:nvSpPr>
      <dsp:spPr>
        <a:xfrm>
          <a:off x="1101241" y="4771754"/>
          <a:ext cx="5470171" cy="953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907" tIns="100907" rIns="100907" bIns="10090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Made a change to work on Object Inventory and Game Project at a similar time</a:t>
          </a:r>
        </a:p>
      </dsp:txBody>
      <dsp:txXfrm>
        <a:off x="1101241" y="4771754"/>
        <a:ext cx="5470171" cy="9534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C1A4F-C5A4-4B50-BE2F-FCB2CE95FF92}">
      <dsp:nvSpPr>
        <dsp:cNvPr id="0" name=""/>
        <dsp:cNvSpPr/>
      </dsp:nvSpPr>
      <dsp:spPr>
        <a:xfrm>
          <a:off x="717" y="68376"/>
          <a:ext cx="2796466" cy="16778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Other Classes</a:t>
          </a:r>
        </a:p>
      </dsp:txBody>
      <dsp:txXfrm>
        <a:off x="717" y="68376"/>
        <a:ext cx="2796466" cy="1677879"/>
      </dsp:txXfrm>
    </dsp:sp>
    <dsp:sp modelId="{1ADE7BF1-A0B3-421D-BBD6-3F5A7956E784}">
      <dsp:nvSpPr>
        <dsp:cNvPr id="0" name=""/>
        <dsp:cNvSpPr/>
      </dsp:nvSpPr>
      <dsp:spPr>
        <a:xfrm>
          <a:off x="3076829" y="68376"/>
          <a:ext cx="2796466" cy="1677879"/>
        </a:xfrm>
        <a:prstGeom prst="rect">
          <a:avLst/>
        </a:prstGeom>
        <a:solidFill>
          <a:schemeClr val="accent5">
            <a:hueOff val="-373077"/>
            <a:satOff val="570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Reaching out</a:t>
          </a:r>
        </a:p>
      </dsp:txBody>
      <dsp:txXfrm>
        <a:off x="3076829" y="68376"/>
        <a:ext cx="2796466" cy="1677879"/>
      </dsp:txXfrm>
    </dsp:sp>
    <dsp:sp modelId="{95259197-C6EE-4B16-B017-ACCE56035D82}">
      <dsp:nvSpPr>
        <dsp:cNvPr id="0" name=""/>
        <dsp:cNvSpPr/>
      </dsp:nvSpPr>
      <dsp:spPr>
        <a:xfrm>
          <a:off x="717" y="2025903"/>
          <a:ext cx="2796466" cy="1677879"/>
        </a:xfrm>
        <a:prstGeom prst="rect">
          <a:avLst/>
        </a:prstGeom>
        <a:solidFill>
          <a:schemeClr val="accent5">
            <a:hueOff val="-746154"/>
            <a:satOff val="1139"/>
            <a:lumOff val="-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Meeting some of the set deadlines for myself</a:t>
          </a:r>
        </a:p>
      </dsp:txBody>
      <dsp:txXfrm>
        <a:off x="717" y="2025903"/>
        <a:ext cx="2796466" cy="1677879"/>
      </dsp:txXfrm>
    </dsp:sp>
    <dsp:sp modelId="{242C383B-A31F-4615-B9EB-C6F3D91B002A}">
      <dsp:nvSpPr>
        <dsp:cNvPr id="0" name=""/>
        <dsp:cNvSpPr/>
      </dsp:nvSpPr>
      <dsp:spPr>
        <a:xfrm>
          <a:off x="3076829" y="2025903"/>
          <a:ext cx="2796466" cy="1677879"/>
        </a:xfrm>
        <a:prstGeom prst="rect">
          <a:avLst/>
        </a:prstGeom>
        <a:solidFill>
          <a:schemeClr val="accent5">
            <a:hueOff val="-1119231"/>
            <a:satOff val="1709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Personal Life</a:t>
          </a:r>
        </a:p>
      </dsp:txBody>
      <dsp:txXfrm>
        <a:off x="3076829" y="2025903"/>
        <a:ext cx="2796466" cy="1677879"/>
      </dsp:txXfrm>
    </dsp:sp>
    <dsp:sp modelId="{85831BA8-962F-472D-8865-0C3BAE8DE24B}">
      <dsp:nvSpPr>
        <dsp:cNvPr id="0" name=""/>
        <dsp:cNvSpPr/>
      </dsp:nvSpPr>
      <dsp:spPr>
        <a:xfrm>
          <a:off x="1538773" y="3983429"/>
          <a:ext cx="2796466" cy="1677879"/>
        </a:xfrm>
        <a:prstGeom prst="rect">
          <a:avLst/>
        </a:prstGeom>
        <a:solidFill>
          <a:schemeClr val="accent5">
            <a:hueOff val="-1492309"/>
            <a:satOff val="2278"/>
            <a:lumOff val="-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Worked on a separate game as well as this one</a:t>
          </a:r>
        </a:p>
      </dsp:txBody>
      <dsp:txXfrm>
        <a:off x="1538773" y="3983429"/>
        <a:ext cx="2796466" cy="1677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14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2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87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7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14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10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62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59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0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41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07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11/27/2023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7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yricismly.itch.io/digital-solver-beta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GOHZ3t0cys?feature=oembed" TargetMode="External"/><Relationship Id="rId6" Type="http://schemas.openxmlformats.org/officeDocument/2006/relationships/image" Target="../media/image19.jpeg"/><Relationship Id="rId5" Type="http://schemas.openxmlformats.org/officeDocument/2006/relationships/hyperlink" Target="https://drive.google.com/drive/folders/1luWWiDKUc6H1ePm-IkGISAMgIVY4Z0ND?usp=sharing" TargetMode="External"/><Relationship Id="rId4" Type="http://schemas.openxmlformats.org/officeDocument/2006/relationships/hyperlink" Target="https://youtu.be/HGOHZ3t0cy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LTtr45y7P0" TargetMode="External"/><Relationship Id="rId2" Type="http://schemas.openxmlformats.org/officeDocument/2006/relationships/hyperlink" Target="https://gdevelop.io/academ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Electronic System">
            <a:extLst>
              <a:ext uri="{FF2B5EF4-FFF2-40B4-BE49-F238E27FC236}">
                <a16:creationId xmlns:a16="http://schemas.microsoft.com/office/drawing/2014/main" id="{B9B42923-C72D-B2AD-D60F-6B64E61784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8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A28611-3C49-4908-AE9E-F37B27137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6D63E6-0ECD-4AC2-8C8E-C6EFA54A3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9689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49298F-FE84-4637-A2D4-B110A6535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66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973" y="901769"/>
            <a:ext cx="4970256" cy="3855397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7DFBF2-49F6-42E9-A0A3-263E1B29E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973" y="901769"/>
            <a:ext cx="4970256" cy="3855397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578" y="798986"/>
            <a:ext cx="4970256" cy="38553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A4C664-C99B-C663-51B9-EF6759393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928" y="1006404"/>
            <a:ext cx="4184101" cy="2577893"/>
          </a:xfrm>
        </p:spPr>
        <p:txBody>
          <a:bodyPr>
            <a:normAutofit/>
          </a:bodyPr>
          <a:lstStyle/>
          <a:p>
            <a:r>
              <a:rPr lang="en-US" sz="5400" dirty="0"/>
              <a:t>Digital Solver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EC0FA-EC14-6C87-88FC-11DB98C6B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928" y="3676373"/>
            <a:ext cx="4184101" cy="80969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IMED 498</a:t>
            </a:r>
          </a:p>
          <a:p>
            <a:r>
              <a:rPr lang="en-US" dirty="0"/>
              <a:t>11/27/2023</a:t>
            </a:r>
          </a:p>
        </p:txBody>
      </p:sp>
    </p:spTree>
    <p:extLst>
      <p:ext uri="{BB962C8B-B14F-4D97-AF65-F5344CB8AC3E}">
        <p14:creationId xmlns:p14="http://schemas.microsoft.com/office/powerpoint/2010/main" val="217261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E6352-39A7-E8C3-96C7-0B3E643ED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>
            <a:normAutofit/>
          </a:bodyPr>
          <a:lstStyle/>
          <a:p>
            <a:r>
              <a:rPr lang="en-US" dirty="0"/>
              <a:t>Digital Solver - Intro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1FF148-6725-4278-A9A8-A9A6A3F26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47507B-4D21-4FF7-B49C-239309CF2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3471DE-0049-F72C-BB88-813A80F43D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5503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2813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705A8-5011-9A0A-F784-3D9A0CDE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dirty="0"/>
              <a:t>Digital Solver - Purpose</a:t>
            </a:r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02B46962-E5A6-4542-18F3-B258CF2DDC5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61854" y="2125737"/>
          <a:ext cx="4834021" cy="4044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EAADFFE4-A2A1-2D02-024C-88E44F3FB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35473" y="1200223"/>
            <a:ext cx="4072815" cy="4072815"/>
          </a:xfrm>
          <a:prstGeom prst="rect">
            <a:avLst/>
          </a:prstGeom>
        </p:spPr>
      </p:pic>
      <p:grpSp>
        <p:nvGrpSpPr>
          <p:cNvPr id="20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1895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D72A4A-771D-4FE0-A07E-D0DAF4D6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BB7246-8AFD-47FC-A1F4-491E0167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A6DF2E7-0906-4F1E-9B28-48B1A4D8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308343"/>
            <a:ext cx="3294813" cy="59114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Graphic 212">
            <a:extLst>
              <a:ext uri="{FF2B5EF4-FFF2-40B4-BE49-F238E27FC236}">
                <a16:creationId xmlns:a16="http://schemas.microsoft.com/office/drawing/2014/main" id="{684FEC42-F70A-4505-A5DF-EC67268FE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4" name="Graphic 212">
            <a:extLst>
              <a:ext uri="{FF2B5EF4-FFF2-40B4-BE49-F238E27FC236}">
                <a16:creationId xmlns:a16="http://schemas.microsoft.com/office/drawing/2014/main" id="{7D10AF26-17A2-4FA8-824A-F78507AF6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669975-44C5-FACB-8C07-BEF741C64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105985" cy="4238118"/>
          </a:xfrm>
        </p:spPr>
        <p:txBody>
          <a:bodyPr>
            <a:normAutofit/>
          </a:bodyPr>
          <a:lstStyle/>
          <a:p>
            <a:r>
              <a:rPr lang="en-US" dirty="0"/>
              <a:t>Digital Solver - Process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6523B2-3C52-1613-4362-0420D5B98A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3023378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2539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5" name="Rectangle 36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4BE91-4E13-BE42-4C0F-79B906D8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 sz="4100"/>
              <a:t>Digital Solver - Outcomes</a:t>
            </a:r>
          </a:p>
        </p:txBody>
      </p:sp>
      <p:grpSp>
        <p:nvGrpSpPr>
          <p:cNvPr id="366" name="Graphic 38">
            <a:extLst>
              <a:ext uri="{FF2B5EF4-FFF2-40B4-BE49-F238E27FC236}">
                <a16:creationId xmlns:a16="http://schemas.microsoft.com/office/drawing/2014/main" id="{A3709225-45BD-4CB5-BED5-6A68EDA55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22669" y="764273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8C942C2B-45B1-458A-8005-9D3AB3433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13F7C494-DAD3-45A9-B68C-D69E3DED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9" name="Graphic 38">
            <a:extLst>
              <a:ext uri="{FF2B5EF4-FFF2-40B4-BE49-F238E27FC236}">
                <a16:creationId xmlns:a16="http://schemas.microsoft.com/office/drawing/2014/main" id="{BC9D362F-A0BC-46E8-B739-CC9BEBDA5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22669" y="764273"/>
            <a:ext cx="1910252" cy="709660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A52944-DE64-4F5C-B8FC-B70E68B5E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56C7690-20D4-475A-BC10-531EE3E1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A953C-5DA7-AE69-B382-52E7A7FC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/>
          <a:p>
            <a:r>
              <a:rPr lang="en-US" sz="2000"/>
              <a:t>A Game Design Document for the Game</a:t>
            </a:r>
          </a:p>
          <a:p>
            <a:endParaRPr lang="en-US" sz="2000"/>
          </a:p>
          <a:p>
            <a:r>
              <a:rPr lang="en-US" sz="2000"/>
              <a:t>Excel Spreadsheet of the Object Inventory</a:t>
            </a:r>
          </a:p>
          <a:p>
            <a:endParaRPr lang="en-US" sz="2000"/>
          </a:p>
          <a:p>
            <a:r>
              <a:rPr lang="en-US" sz="2000"/>
              <a:t>A playable </a:t>
            </a:r>
            <a:r>
              <a:rPr lang="en-US" sz="20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 project</a:t>
            </a:r>
            <a:r>
              <a:rPr lang="en-US" sz="2000"/>
              <a:t> (</a:t>
            </a:r>
            <a:r>
              <a:rPr lang="en-US" sz="2000">
                <a:hlinkClick r:id="rId4"/>
              </a:rPr>
              <a:t>YouTube</a:t>
            </a:r>
            <a:r>
              <a:rPr lang="en-US" sz="2000"/>
              <a:t>)</a:t>
            </a:r>
          </a:p>
          <a:p>
            <a:endParaRPr lang="en-US" sz="2000"/>
          </a:p>
          <a:p>
            <a:r>
              <a:rPr lang="en-US" sz="2000"/>
              <a:t>All of which can be found through the link below:</a:t>
            </a:r>
          </a:p>
          <a:p>
            <a:r>
              <a:rPr lang="en-US" sz="2000">
                <a:hlinkClick r:id="rId5"/>
              </a:rPr>
              <a:t>https://drive.google.com/drive/folders/1luWWiDKUc6H1ePm-IkGISAMgIVY4Z0ND?usp=sharing</a:t>
            </a:r>
            <a:endParaRPr lang="en-US" sz="2000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7665E5EC-40DD-4076-879B-B07223D5A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045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96F7F90D-227A-418D-9A0A-2E04468C6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045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Online Media 3" title="Digital Solver Demo">
            <a:hlinkClick r:id="" action="ppaction://media"/>
            <a:extLst>
              <a:ext uri="{FF2B5EF4-FFF2-40B4-BE49-F238E27FC236}">
                <a16:creationId xmlns:a16="http://schemas.microsoft.com/office/drawing/2014/main" id="{29D9A912-E963-1882-82CC-8A1ADF8D50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7572995" y="2251399"/>
            <a:ext cx="3217333" cy="1817793"/>
          </a:xfrm>
          <a:prstGeom prst="rect">
            <a:avLst/>
          </a:prstGeom>
        </p:spPr>
      </p:pic>
      <p:grpSp>
        <p:nvGrpSpPr>
          <p:cNvPr id="372" name="Graphic 4">
            <a:extLst>
              <a:ext uri="{FF2B5EF4-FFF2-40B4-BE49-F238E27FC236}">
                <a16:creationId xmlns:a16="http://schemas.microsoft.com/office/drawing/2014/main" id="{E2DB0E87-A743-40DF-A082-9D0767DC4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35753" y="4903343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C4CB329-05C8-413D-9C7D-0D0971977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55A2053-BA33-4AD1-AE53-12E0B713D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06B486E5-C097-4CB7-8E4E-651DB6E06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F1E8012-3B20-4A44-93FB-9CB5882D5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6ADD32FA-095F-48AB-AA71-053F4D7A5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D8B29E0D-87FE-476C-A364-9680E4DE1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431F908-419F-44CA-8BA2-BB96254CC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456E902C-1CA2-4A3D-8C73-5537C04E7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26707B0-58E2-46EF-A5B0-515DD2BD3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E890154F-9612-499A-A309-D0E7F20F7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41467740-8E67-48D4-847A-8DD3AD45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D73D957-ED24-4DD6-8B95-237396544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7D024E57-FA5B-4FC0-AAB1-16E4F8FC3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4" name="Graphic 4">
            <a:extLst>
              <a:ext uri="{FF2B5EF4-FFF2-40B4-BE49-F238E27FC236}">
                <a16:creationId xmlns:a16="http://schemas.microsoft.com/office/drawing/2014/main" id="{AAA73A3E-7B86-4D04-B8D7-C566697E5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35753" y="4903343"/>
            <a:ext cx="975169" cy="975171"/>
            <a:chOff x="5829300" y="3162300"/>
            <a:chExt cx="532256" cy="532257"/>
          </a:xfrm>
          <a:solidFill>
            <a:schemeClr val="tx1">
              <a:alpha val="60000"/>
            </a:schemeClr>
          </a:solidFill>
        </p:grpSpPr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1490932E-B0A8-480B-AA47-673D90BDC4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CA4BAFD-9F09-472D-B03B-8191FB75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67D5D29-0826-40F5-BD36-3F594CC5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4CC2EAE-558B-4335-89A8-5C4DC70E0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2B87642-ADE1-4FFB-A934-4BF2FD17C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CD3D3DF-A163-4B1E-A95E-96630955F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36A15EA9-0256-417D-AC7F-6A0AC9EFF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F254976A-4809-49C6-9043-98C676C8B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64202E5B-07F3-45F4-96FD-6FD0E98F4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9B42F12C-1A6E-462E-99E4-4213B57C8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C9A8868-4142-4A34-B40A-E34E03081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40A35967-9A1D-4088-B5F9-7CECDD700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E295E6DA-CA8A-466A-8F34-033A482B2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294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5523EE-90D9-4CF8-96F2-CBFC11C54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531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6A3179-AD28-4A0B-AF49-B177F4B19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547" y="1029607"/>
            <a:ext cx="4754948" cy="475494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32BB3330-EA02-4FA9-B58F-AAC7762C9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5096" y="934855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raphic 212">
            <a:extLst>
              <a:ext uri="{FF2B5EF4-FFF2-40B4-BE49-F238E27FC236}">
                <a16:creationId xmlns:a16="http://schemas.microsoft.com/office/drawing/2014/main" id="{A107891B-442C-43CD-B909-A4714253A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2339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" name="Graphic 212">
            <a:extLst>
              <a:ext uri="{FF2B5EF4-FFF2-40B4-BE49-F238E27FC236}">
                <a16:creationId xmlns:a16="http://schemas.microsoft.com/office/drawing/2014/main" id="{958516B8-2D23-4511-B8C5-79180A4D0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2339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3BEE693-6C9D-40AB-925E-0E339B1D1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148" y="4651811"/>
            <a:ext cx="429742" cy="429742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BA526E9-439B-4D9E-8A55-1D30C337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148" y="4651811"/>
            <a:ext cx="429742" cy="429742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403A8-94ED-F89A-527A-0936EA33D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890" y="1690851"/>
            <a:ext cx="3200400" cy="3391512"/>
          </a:xfrm>
        </p:spPr>
        <p:txBody>
          <a:bodyPr>
            <a:normAutofit/>
          </a:bodyPr>
          <a:lstStyle/>
          <a:p>
            <a:r>
              <a:rPr lang="en-US" dirty="0"/>
              <a:t>Digital Solver - Challenges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DB4D32-A857-904F-5C22-020C883A6C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450553"/>
              </p:ext>
            </p:extLst>
          </p:nvPr>
        </p:nvGraphicFramePr>
        <p:xfrm>
          <a:off x="5479786" y="447277"/>
          <a:ext cx="58740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6548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DF99-B681-FEED-BC77-00247986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Solver -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2375B-90CC-F264-3D19-30D5CE392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  <a:hlinkClick r:id="rId2"/>
              </a:rPr>
              <a:t>https://gdevelop.io/academy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  <a:hlinkClick r:id="rId3"/>
              </a:rPr>
              <a:t>https://www.youtube.com/watch?v=4LTtr45y7P0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/>
          </a:p>
          <a:p>
            <a:r>
              <a:rPr lang="en-US" sz="2800" dirty="0" err="1"/>
              <a:t>Brandse</a:t>
            </a:r>
            <a:r>
              <a:rPr lang="en-US" sz="2800" dirty="0"/>
              <a:t>, M., </a:t>
            </a:r>
            <a:r>
              <a:rPr lang="en-US" sz="2800" dirty="0" err="1"/>
              <a:t>Tomimatsu</a:t>
            </a:r>
            <a:r>
              <a:rPr lang="en-US" sz="2800" dirty="0"/>
              <a:t>, K. (2013) Empirical Review of Challenge Design in Video Game Design. 398-406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85295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AnalogousFromRegularSeedLeftStep">
      <a:dk1>
        <a:srgbClr val="000000"/>
      </a:dk1>
      <a:lt1>
        <a:srgbClr val="FFFFFF"/>
      </a:lt1>
      <a:dk2>
        <a:srgbClr val="1B252F"/>
      </a:dk2>
      <a:lt2>
        <a:srgbClr val="F1F3F0"/>
      </a:lt2>
      <a:accent1>
        <a:srgbClr val="AD43CD"/>
      </a:accent1>
      <a:accent2>
        <a:srgbClr val="6333BC"/>
      </a:accent2>
      <a:accent3>
        <a:srgbClr val="434BCD"/>
      </a:accent3>
      <a:accent4>
        <a:srgbClr val="3173BB"/>
      </a:accent4>
      <a:accent5>
        <a:srgbClr val="42BCCA"/>
      </a:accent5>
      <a:accent6>
        <a:srgbClr val="31BB90"/>
      </a:accent6>
      <a:hlink>
        <a:srgbClr val="4C9D34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289</Words>
  <Application>Microsoft Office PowerPoint</Application>
  <PresentationFormat>Widescreen</PresentationFormat>
  <Paragraphs>35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Source Sans Pro</vt:lpstr>
      <vt:lpstr>FunkyShapesVTI</vt:lpstr>
      <vt:lpstr>Digital Solver</vt:lpstr>
      <vt:lpstr>Digital Solver - Intro</vt:lpstr>
      <vt:lpstr>Digital Solver - Purpose</vt:lpstr>
      <vt:lpstr>Digital Solver - Process</vt:lpstr>
      <vt:lpstr>Digital Solver - Outcomes</vt:lpstr>
      <vt:lpstr>Digital Solver - Challenges</vt:lpstr>
      <vt:lpstr>Digital Solver -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Solver</dc:title>
  <dc:creator>Elijah Washington</dc:creator>
  <cp:lastModifiedBy>Elijah Washington</cp:lastModifiedBy>
  <cp:revision>8</cp:revision>
  <dcterms:created xsi:type="dcterms:W3CDTF">2023-11-24T08:50:00Z</dcterms:created>
  <dcterms:modified xsi:type="dcterms:W3CDTF">2023-11-27T21:31:03Z</dcterms:modified>
</cp:coreProperties>
</file>